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8F90"/>
    <a:srgbClr val="D8000F"/>
    <a:srgbClr val="003893"/>
    <a:srgbClr val="BFDDA2"/>
    <a:srgbClr val="ED86B3"/>
    <a:srgbClr val="44B034"/>
    <a:srgbClr val="FFF462"/>
    <a:srgbClr val="FFF45F"/>
    <a:srgbClr val="3E3A3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72" autoAdjust="0"/>
    <p:restoredTop sz="94660"/>
  </p:normalViewPr>
  <p:slideViewPr>
    <p:cSldViewPr snapToGrid="0">
      <p:cViewPr varScale="1">
        <p:scale>
          <a:sx n="69" d="100"/>
          <a:sy n="69" d="100"/>
        </p:scale>
        <p:origin x="916" y="3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85" y="-425"/>
            <a:ext cx="11011357" cy="78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7"/>
          <a:stretch/>
        </p:blipFill>
        <p:spPr bwMode="auto">
          <a:xfrm>
            <a:off x="0" y="155615"/>
            <a:ext cx="10855821" cy="7870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7138" y="4607575"/>
            <a:ext cx="1807494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88285" y="749300"/>
            <a:ext cx="511492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800" dirty="0">
                <a:solidFill>
                  <a:srgbClr val="D8000F"/>
                </a:solidFill>
                <a:latin typeface="HGPSoeiKakugothicUB" pitchFamily="50" charset="-128"/>
                <a:ea typeface="HGPSoeiKakugothicUB" pitchFamily="50" charset="-128"/>
              </a:rPr>
              <a:t>カギのトラブル、</a:t>
            </a:r>
          </a:p>
          <a:p>
            <a:r>
              <a:rPr lang="ja-JP" altLang="en-US" sz="5800" dirty="0">
                <a:solidFill>
                  <a:srgbClr val="D8000F"/>
                </a:solidFill>
                <a:latin typeface="HGPSoeiKakugothicUB" pitchFamily="50" charset="-128"/>
                <a:ea typeface="HGPSoeiKakugothicUB" pitchFamily="50" charset="-128"/>
              </a:rPr>
              <a:t>解決します！</a:t>
            </a:r>
            <a:endParaRPr lang="en-US" sz="5800" dirty="0">
              <a:solidFill>
                <a:srgbClr val="D8000F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8625" y="2781300"/>
            <a:ext cx="5915025" cy="70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 </a:t>
            </a:r>
            <a:r>
              <a:rPr lang="en-US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365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日・</a:t>
            </a:r>
            <a:r>
              <a:rPr lang="en-US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24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時間対応</a:t>
            </a:r>
            <a:r>
              <a:rPr lang="en-US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	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 出張費・見積無料</a:t>
            </a:r>
            <a:endParaRPr lang="fi-FI" altLang="ja-JP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 迅速で確実な施工</a:t>
            </a:r>
            <a:r>
              <a:rPr lang="fi-FI" altLang="ja-JP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	</a:t>
            </a:r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 全国どこでも行きます</a:t>
            </a:r>
            <a:endParaRPr lang="en-US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38625" y="3612455"/>
            <a:ext cx="4054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PSoeiKakugothicUB" pitchFamily="50" charset="-128"/>
                <a:ea typeface="HGPSoeiKakugothicUB" pitchFamily="50" charset="-128"/>
              </a:rPr>
              <a:t>鍵開け・鍵の修理・鍵の紛失・</a:t>
            </a:r>
          </a:p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PSoeiKakugothicUB" pitchFamily="50" charset="-128"/>
                <a:ea typeface="HGPSoeiKakugothicUB" pitchFamily="50" charset="-128"/>
              </a:rPr>
              <a:t>鍵の取り付け・鍵交換などでお困りの際は</a:t>
            </a:r>
          </a:p>
          <a:p>
            <a:pPr>
              <a:spcBef>
                <a:spcPts val="300"/>
              </a:spcBef>
            </a:pPr>
            <a:r>
              <a:rPr lang="ja-JP" altLang="en-US" sz="1700" dirty="0">
                <a:solidFill>
                  <a:srgbClr val="003893"/>
                </a:solidFill>
                <a:latin typeface="HGPSoeiKakugothicUB" pitchFamily="50" charset="-128"/>
                <a:ea typeface="HGPSoeiKakugothicUB" pitchFamily="50" charset="-128"/>
              </a:rPr>
              <a:t>お任せください！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14800" y="4962525"/>
            <a:ext cx="962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D8000F"/>
                </a:solidFill>
                <a:latin typeface="HGPSoeiKakugothicUB" pitchFamily="50" charset="-128"/>
                <a:ea typeface="HGPSoeiKakugothicUB" pitchFamily="50" charset="-128"/>
              </a:rPr>
              <a:t>家のカギの</a:t>
            </a:r>
          </a:p>
          <a:p>
            <a:pPr algn="ctr"/>
            <a:r>
              <a:rPr lang="ja-JP" altLang="en-US" sz="1100" dirty="0">
                <a:solidFill>
                  <a:srgbClr val="D8000F"/>
                </a:solidFill>
                <a:latin typeface="HGPSoeiKakugothicUB" pitchFamily="50" charset="-128"/>
                <a:ea typeface="HGPSoeiKakugothicUB" pitchFamily="50" charset="-128"/>
              </a:rPr>
              <a:t>他にも</a:t>
            </a:r>
            <a:endParaRPr lang="en-US" sz="1100" dirty="0">
              <a:solidFill>
                <a:srgbClr val="D8000F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43500" y="4981575"/>
            <a:ext cx="80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金庫</a:t>
            </a:r>
            <a:endParaRPr lang="en-US" sz="1600" dirty="0">
              <a:solidFill>
                <a:srgbClr val="8F8F9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1928" y="4981575"/>
            <a:ext cx="80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車</a:t>
            </a:r>
            <a:endParaRPr lang="en-US" sz="1600" dirty="0">
              <a:solidFill>
                <a:srgbClr val="8F8F9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08937" y="4994275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ロッカー</a:t>
            </a:r>
            <a:endParaRPr lang="en-US" sz="1400" dirty="0">
              <a:solidFill>
                <a:srgbClr val="8F8F9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68900" y="5839370"/>
            <a:ext cx="802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シャッター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40028" y="5836195"/>
            <a:ext cx="802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引き出し</a:t>
            </a:r>
            <a:endParaRPr lang="en-US" sz="1200" dirty="0">
              <a:solidFill>
                <a:srgbClr val="8F8F9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08937" y="578857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バイク</a:t>
            </a:r>
            <a:endParaRPr lang="en-US" sz="1600" dirty="0">
              <a:solidFill>
                <a:srgbClr val="8F8F9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57712" y="5712370"/>
            <a:ext cx="802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スーツ</a:t>
            </a:r>
          </a:p>
          <a:p>
            <a:pPr algn="ctr"/>
            <a:r>
              <a:rPr lang="ja-JP" altLang="en-US" sz="1400" dirty="0">
                <a:solidFill>
                  <a:srgbClr val="8F8F90"/>
                </a:solidFill>
                <a:latin typeface="HGPSoeiKakugothicUB" pitchFamily="50" charset="-128"/>
                <a:ea typeface="HGPSoeiKakugothicUB" pitchFamily="50" charset="-128"/>
              </a:rPr>
              <a:t>ケース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0062" y="6617245"/>
            <a:ext cx="4700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アスクルカギサービス</a:t>
            </a:r>
          </a:p>
          <a:p>
            <a:r>
              <a:rPr lang="ja-JP" altLang="en-US" sz="1800" dirty="0"/>
              <a:t>電話 </a:t>
            </a:r>
            <a:r>
              <a:rPr lang="en-US" altLang="ja-JP" sz="1800" dirty="0"/>
              <a:t>: </a:t>
            </a:r>
            <a:r>
              <a:rPr lang="en-US" altLang="ja-JP" sz="3600" spc="-200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ja-JP" altLang="en-US" sz="3600" spc="-2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65439" y="7087808"/>
            <a:ext cx="3567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/>
              <a:t>・クレジット決済できます。（</a:t>
            </a:r>
            <a:r>
              <a:rPr lang="en-US" altLang="ja-JP" sz="1000" dirty="0"/>
              <a:t>1</a:t>
            </a:r>
            <a:r>
              <a:rPr lang="ja-JP" altLang="en-US" sz="1000" dirty="0"/>
              <a:t>部対応していないカードも有ります）</a:t>
            </a:r>
          </a:p>
          <a:p>
            <a:r>
              <a:rPr lang="ja-JP" altLang="en-US" sz="1000" dirty="0"/>
              <a:t>・お客様のプライバシーもご安心ください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190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2016-07-14T10:49:00Z</dcterms:created>
  <dcterms:modified xsi:type="dcterms:W3CDTF">2017-03-07T09:52:42Z</dcterms:modified>
</cp:coreProperties>
</file>