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114"/>
    <a:srgbClr val="F4A22C"/>
    <a:srgbClr val="FACC8E"/>
    <a:srgbClr val="3C4B00"/>
    <a:srgbClr val="6D6F70"/>
    <a:srgbClr val="94A1A9"/>
    <a:srgbClr val="C4CDD2"/>
    <a:srgbClr val="5B728E"/>
    <a:srgbClr val="2789AC"/>
    <a:srgbClr val="E94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907" y="4399219"/>
            <a:ext cx="2273300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42" y="4399219"/>
            <a:ext cx="2273300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691" y="4399219"/>
            <a:ext cx="2273300" cy="227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945" y="6544188"/>
            <a:ext cx="2761855" cy="94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193800" y="5302343"/>
            <a:ext cx="142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4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耳鼻咽喉科</a:t>
            </a:r>
          </a:p>
          <a:p>
            <a:pPr algn="ctr"/>
            <a:r>
              <a:rPr lang="zh-TW" altLang="en-US" sz="14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一般診療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94954" y="5333121"/>
            <a:ext cx="142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小児</a:t>
            </a:r>
          </a:p>
          <a:p>
            <a:pPr algn="ctr"/>
            <a:r>
              <a:rPr lang="ja-JP" altLang="en-US" sz="14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耳鼻咽喉科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7497" y="6639550"/>
            <a:ext cx="252714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内覧会開催</a:t>
            </a:r>
            <a:endParaRPr lang="en-US" altLang="zh-CN" sz="140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600"/>
              </a:spcBef>
            </a:pPr>
            <a:r>
              <a:rPr lang="en-US" altLang="zh-TW" sz="14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4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14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3</a:t>
            </a:r>
            <a:r>
              <a:rPr lang="zh-TW" altLang="en-US" sz="14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日（土）</a:t>
            </a:r>
            <a:r>
              <a:rPr lang="en-US" altLang="zh-TW" sz="14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TW" altLang="en-US" sz="14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時～	</a:t>
            </a:r>
            <a:endParaRPr lang="en-US" altLang="zh-TW" sz="140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8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8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予約不要。お気軽にお越しください。</a:t>
            </a:r>
            <a:endParaRPr lang="en-US" sz="80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1444" y="6777317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「いびきがうるさい」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5591" y="6777317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「すぐ眠たくなる」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1444" y="7054316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「声がかれる」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15591" y="7054316"/>
            <a:ext cx="1720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5B728E"/>
                </a:solidFill>
                <a:latin typeface="MS PGothic" pitchFamily="34" charset="-128"/>
                <a:ea typeface="MS PGothic" pitchFamily="34" charset="-128"/>
              </a:rPr>
              <a:t>● 「呼吸がしにくい」</a:t>
            </a:r>
            <a:endParaRPr lang="en-US" sz="1200" b="1" dirty="0">
              <a:solidFill>
                <a:srgbClr val="5B728E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848473"/>
              </p:ext>
            </p:extLst>
          </p:nvPr>
        </p:nvGraphicFramePr>
        <p:xfrm>
          <a:off x="884156" y="7720685"/>
          <a:ext cx="615395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91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1000" dirty="0"/>
                        <a:t>診療時間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A2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月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A2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火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A2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水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A2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木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A2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金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A2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/>
                        <a:t>土</a:t>
                      </a:r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A2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bg1"/>
                          </a:solidFill>
                        </a:rPr>
                        <a:t>9</a:t>
                      </a:r>
                      <a:r>
                        <a:rPr lang="zh-CN" altLang="en-US" sz="1000" dirty="0">
                          <a:solidFill>
                            <a:schemeClr val="bg1"/>
                          </a:solidFill>
                        </a:rPr>
                        <a:t>時</a:t>
                      </a:r>
                      <a:r>
                        <a:rPr lang="en-US" altLang="zh-CN" sz="1000" dirty="0">
                          <a:solidFill>
                            <a:schemeClr val="bg1"/>
                          </a:solidFill>
                        </a:rPr>
                        <a:t>〜13</a:t>
                      </a:r>
                      <a:r>
                        <a:rPr lang="zh-CN" altLang="en-US" sz="1000" dirty="0">
                          <a:solidFill>
                            <a:schemeClr val="bg1"/>
                          </a:solidFill>
                        </a:rPr>
                        <a:t>時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bg1"/>
                          </a:solidFill>
                        </a:rPr>
                        <a:t>15</a:t>
                      </a:r>
                      <a:r>
                        <a:rPr lang="zh-CN" altLang="en-US" sz="1000" dirty="0">
                          <a:solidFill>
                            <a:schemeClr val="bg1"/>
                          </a:solidFill>
                        </a:rPr>
                        <a:t>時</a:t>
                      </a:r>
                      <a:r>
                        <a:rPr lang="en-US" altLang="zh-CN" sz="1000" dirty="0">
                          <a:solidFill>
                            <a:schemeClr val="bg1"/>
                          </a:solidFill>
                        </a:rPr>
                        <a:t>〜19</a:t>
                      </a:r>
                      <a:r>
                        <a:rPr lang="zh-CN" altLang="en-US" sz="1000" dirty="0">
                          <a:solidFill>
                            <a:schemeClr val="bg1"/>
                          </a:solidFill>
                        </a:rPr>
                        <a:t>時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8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>
                          <a:solidFill>
                            <a:srgbClr val="F4A22C"/>
                          </a:solidFill>
                        </a:rPr>
                        <a:t>休診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4A22C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000" dirty="0">
                          <a:solidFill>
                            <a:srgbClr val="F4A22C"/>
                          </a:solidFill>
                        </a:rPr>
                        <a:t>休診</a:t>
                      </a:r>
                      <a:endParaRPr lang="en-US" sz="1000" dirty="0">
                        <a:solidFill>
                          <a:srgbClr val="F4A22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4A22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6192" y="8880771"/>
            <a:ext cx="4955771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5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休診日：日曜日・祝日                      </a:t>
            </a:r>
            <a:r>
              <a:rPr lang="en-US" altLang="ja-JP" sz="85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85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月曜日と土曜日は混み合う事が予想されます。</a:t>
            </a:r>
            <a:endParaRPr lang="en-US" sz="85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3568" y="9150089"/>
            <a:ext cx="370378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電話予約</a:t>
            </a:r>
            <a:r>
              <a:rPr lang="ja-JP" altLang="en-US" sz="12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は	</a:t>
            </a:r>
          </a:p>
          <a:p>
            <a:r>
              <a:rPr lang="en-US" altLang="ja-JP" sz="2400" b="1" dirty="0">
                <a:solidFill>
                  <a:srgbClr val="603114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r>
              <a:rPr lang="en-US" altLang="ja-JP" sz="2400" dirty="0">
                <a:solidFill>
                  <a:srgbClr val="603114"/>
                </a:solidFill>
                <a:latin typeface="HGPSoeiKakugothicUB" pitchFamily="50" charset="-128"/>
                <a:ea typeface="HGPSoeiKakugothicUB" pitchFamily="50" charset="-128"/>
              </a:rPr>
              <a:t>	</a:t>
            </a:r>
          </a:p>
          <a:p>
            <a:r>
              <a:rPr lang="ja-JP" altLang="en-US" sz="12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インターネット</a:t>
            </a:r>
            <a:r>
              <a:rPr lang="zh-CN" altLang="en-US" sz="12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予約</a:t>
            </a:r>
            <a:r>
              <a:rPr lang="ja-JP" altLang="en-US" sz="12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は	</a:t>
            </a:r>
          </a:p>
          <a:p>
            <a:r>
              <a:rPr lang="en-US" sz="2400" b="1" dirty="0">
                <a:solidFill>
                  <a:srgbClr val="603114"/>
                </a:solidFill>
                <a:latin typeface="HGPSoeiKakugothicUB" pitchFamily="50" charset="-128"/>
                <a:ea typeface="HGPSoeiKakugothicUB" pitchFamily="50" charset="-128"/>
              </a:rPr>
              <a:t>http://www.askult.com</a:t>
            </a:r>
          </a:p>
          <a:p>
            <a:endParaRPr lang="en-US" altLang="zh-CN" sz="130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zh-CN" altLang="en-US" sz="13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院長　明日 来男 </a:t>
            </a:r>
            <a:r>
              <a:rPr lang="en-US" sz="13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	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80134" y="10323108"/>
            <a:ext cx="2705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1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1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1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11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en-US" sz="110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正方形/長方形 67"/>
          <p:cNvSpPr/>
          <p:nvPr/>
        </p:nvSpPr>
        <p:spPr>
          <a:xfrm>
            <a:off x="4577497" y="9202384"/>
            <a:ext cx="2411131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032" y="2676959"/>
            <a:ext cx="1989866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392092" y="187022"/>
            <a:ext cx="541774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CN" altLang="en-US" sz="48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48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48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日（月）</a:t>
            </a:r>
            <a:endParaRPr lang="en-US" altLang="zh-CN" sz="480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0300" dirty="0">
                <a:solidFill>
                  <a:srgbClr val="F4A22C"/>
                </a:solidFill>
                <a:latin typeface="HGPSoeiKakugothicUB" pitchFamily="50" charset="-128"/>
                <a:ea typeface="HGPSoeiKakugothicUB" pitchFamily="50" charset="-128"/>
              </a:rPr>
              <a:t>新規開院</a:t>
            </a:r>
            <a:endParaRPr lang="en-US" sz="10300" dirty="0">
              <a:solidFill>
                <a:srgbClr val="F4A22C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5181" y="5333121"/>
            <a:ext cx="142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アレルギー科</a:t>
            </a:r>
          </a:p>
          <a:p>
            <a:pPr algn="ctr"/>
            <a:r>
              <a:rPr lang="ja-JP" altLang="en-US" sz="1400" b="1" dirty="0">
                <a:solidFill>
                  <a:srgbClr val="6D6F70"/>
                </a:solidFill>
                <a:latin typeface="MS PGothic" pitchFamily="34" charset="-128"/>
                <a:ea typeface="MS PGothic" pitchFamily="34" charset="-128"/>
              </a:rPr>
              <a:t>花粉症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15" y="6407007"/>
            <a:ext cx="1533298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90285" y="4043068"/>
            <a:ext cx="50213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200" dirty="0">
                <a:solidFill>
                  <a:srgbClr val="3C4B00"/>
                </a:solidFill>
                <a:latin typeface="HGPSoeiKakugothicUB" pitchFamily="50" charset="-128"/>
                <a:ea typeface="HGPSoeiKakugothicUB" pitchFamily="50" charset="-128"/>
              </a:rPr>
              <a:t>アスクル耳鼻咽喉科</a:t>
            </a:r>
            <a:endParaRPr lang="en-US" altLang="ja-JP" sz="4200" dirty="0">
              <a:solidFill>
                <a:srgbClr val="3C4B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4103" y="6405689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こんな症状の方も</a:t>
            </a:r>
            <a:endParaRPr lang="zh-TW" altLang="en-US" sz="1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224</Words>
  <Application>Microsoft Office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2016-07-14T10:49:30Z</dcterms:created>
  <dcterms:modified xsi:type="dcterms:W3CDTF">2017-03-07T09:53:35Z</dcterms:modified>
</cp:coreProperties>
</file>