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F70"/>
    <a:srgbClr val="94A1A9"/>
    <a:srgbClr val="C4CDD2"/>
    <a:srgbClr val="5B728E"/>
    <a:srgbClr val="2789AC"/>
    <a:srgbClr val="603114"/>
    <a:srgbClr val="E94708"/>
    <a:srgbClr val="906E30"/>
    <a:srgbClr val="82582D"/>
    <a:srgbClr val="A47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" t="2947" r="27241" b="761"/>
          <a:stretch/>
        </p:blipFill>
        <p:spPr bwMode="auto">
          <a:xfrm>
            <a:off x="-1" y="0"/>
            <a:ext cx="7819002" cy="712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22172" y="2177145"/>
            <a:ext cx="4412343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>
                <a:solidFill>
                  <a:srgbClr val="5B728E"/>
                </a:solidFill>
                <a:latin typeface="HGPSoeiKakugothicUB" pitchFamily="50" charset="-128"/>
                <a:ea typeface="HGPSoeiKakugothicUB" pitchFamily="50" charset="-128"/>
              </a:rPr>
              <a:t>アスクル</a:t>
            </a:r>
          </a:p>
          <a:p>
            <a:pPr algn="ctr"/>
            <a:r>
              <a:rPr lang="ja-JP" altLang="en-US" sz="4000" dirty="0">
                <a:solidFill>
                  <a:srgbClr val="5B728E"/>
                </a:solidFill>
                <a:latin typeface="HGPSoeiKakugothicUB" pitchFamily="50" charset="-128"/>
                <a:ea typeface="HGPSoeiKakugothicUB" pitchFamily="50" charset="-128"/>
              </a:rPr>
              <a:t>耳鼻咽喉科</a:t>
            </a:r>
            <a:endParaRPr lang="en-US" altLang="ja-JP" sz="4000" dirty="0">
              <a:solidFill>
                <a:srgbClr val="5B728E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>
              <a:spcBef>
                <a:spcPts val="1200"/>
              </a:spcBef>
            </a:pPr>
            <a:r>
              <a:rPr lang="en-US" altLang="zh-CN" sz="2900" dirty="0">
                <a:solidFill>
                  <a:srgbClr val="6D6F70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zh-CN" altLang="en-US" sz="2900" dirty="0">
                <a:solidFill>
                  <a:srgbClr val="6D6F70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2900" dirty="0">
                <a:solidFill>
                  <a:srgbClr val="6D6F70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2900" dirty="0">
                <a:solidFill>
                  <a:srgbClr val="6D6F70"/>
                </a:solidFill>
                <a:latin typeface="MS PGothic" pitchFamily="34" charset="-128"/>
                <a:ea typeface="MS PGothic" pitchFamily="34" charset="-128"/>
              </a:rPr>
              <a:t>日（月）</a:t>
            </a:r>
            <a:endParaRPr lang="en-US" altLang="zh-CN" sz="2900" dirty="0">
              <a:solidFill>
                <a:srgbClr val="6D6F70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6800" dirty="0">
                <a:solidFill>
                  <a:srgbClr val="2789AC"/>
                </a:solidFill>
                <a:latin typeface="MS PGothic" pitchFamily="34" charset="-128"/>
                <a:ea typeface="MS PGothic" pitchFamily="34" charset="-128"/>
              </a:rPr>
              <a:t>新規開院</a:t>
            </a:r>
            <a:endParaRPr lang="en-US" sz="6800" dirty="0">
              <a:solidFill>
                <a:srgbClr val="2789AC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09254" y="5138396"/>
            <a:ext cx="142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b="1" dirty="0">
                <a:solidFill>
                  <a:srgbClr val="6D6F70"/>
                </a:solidFill>
                <a:latin typeface="MS PGothic" pitchFamily="34" charset="-128"/>
                <a:ea typeface="MS PGothic" pitchFamily="34" charset="-128"/>
              </a:rPr>
              <a:t>耳鼻咽喉科</a:t>
            </a:r>
          </a:p>
          <a:p>
            <a:pPr algn="ctr"/>
            <a:r>
              <a:rPr lang="zh-TW" altLang="en-US" sz="1200" b="1" dirty="0">
                <a:solidFill>
                  <a:srgbClr val="6D6F70"/>
                </a:solidFill>
                <a:latin typeface="MS PGothic" pitchFamily="34" charset="-128"/>
                <a:ea typeface="MS PGothic" pitchFamily="34" charset="-128"/>
              </a:rPr>
              <a:t>一般診療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31654" y="5138396"/>
            <a:ext cx="142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6D6F70"/>
                </a:solidFill>
                <a:latin typeface="MS PGothic" pitchFamily="34" charset="-128"/>
                <a:ea typeface="MS PGothic" pitchFamily="34" charset="-128"/>
              </a:rPr>
              <a:t>アレルギー科</a:t>
            </a:r>
          </a:p>
          <a:p>
            <a:pPr algn="ctr"/>
            <a:r>
              <a:rPr lang="ja-JP" altLang="en-US" sz="1200" b="1" dirty="0">
                <a:solidFill>
                  <a:srgbClr val="6D6F70"/>
                </a:solidFill>
                <a:latin typeface="MS PGothic" pitchFamily="34" charset="-128"/>
                <a:ea typeface="MS PGothic" pitchFamily="34" charset="-128"/>
              </a:rPr>
              <a:t>花粉症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54054" y="5138396"/>
            <a:ext cx="142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6D6F70"/>
                </a:solidFill>
                <a:latin typeface="MS PGothic" pitchFamily="34" charset="-128"/>
                <a:ea typeface="MS PGothic" pitchFamily="34" charset="-128"/>
              </a:rPr>
              <a:t>小児</a:t>
            </a:r>
          </a:p>
          <a:p>
            <a:pPr algn="ctr"/>
            <a:r>
              <a:rPr lang="ja-JP" altLang="en-US" sz="1200" b="1" dirty="0">
                <a:solidFill>
                  <a:srgbClr val="6D6F70"/>
                </a:solidFill>
                <a:latin typeface="MS PGothic" pitchFamily="34" charset="-128"/>
                <a:ea typeface="MS PGothic" pitchFamily="34" charset="-128"/>
              </a:rPr>
              <a:t>耳鼻咽喉科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0572" y="5243764"/>
            <a:ext cx="1553029" cy="1725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2789AC"/>
                </a:solidFill>
                <a:latin typeface="MS PGothic" pitchFamily="34" charset="-128"/>
                <a:ea typeface="MS PGothic" pitchFamily="34" charset="-128"/>
              </a:rPr>
              <a:t>内 覧 会</a:t>
            </a:r>
          </a:p>
          <a:p>
            <a:pPr algn="ctr">
              <a:spcAft>
                <a:spcPts val="1200"/>
              </a:spcAft>
            </a:pPr>
            <a:r>
              <a:rPr lang="zh-CN" altLang="en-US" b="1" dirty="0">
                <a:solidFill>
                  <a:srgbClr val="2789AC"/>
                </a:solidFill>
                <a:latin typeface="MS PGothic" pitchFamily="34" charset="-128"/>
                <a:ea typeface="MS PGothic" pitchFamily="34" charset="-128"/>
              </a:rPr>
              <a:t>開 催</a:t>
            </a:r>
            <a:endParaRPr lang="en-US" altLang="zh-CN" b="1" dirty="0">
              <a:solidFill>
                <a:srgbClr val="2789AC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en-US" altLang="zh-TW" sz="1700" b="1" dirty="0">
                <a:solidFill>
                  <a:srgbClr val="2789AC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1700" b="1" dirty="0">
                <a:solidFill>
                  <a:srgbClr val="2789AC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TW" sz="1700" b="1" dirty="0">
                <a:solidFill>
                  <a:srgbClr val="2789AC"/>
                </a:solidFill>
                <a:latin typeface="MS PGothic" pitchFamily="34" charset="-128"/>
                <a:ea typeface="MS PGothic" pitchFamily="34" charset="-128"/>
              </a:rPr>
              <a:t>3</a:t>
            </a:r>
            <a:r>
              <a:rPr lang="zh-TW" altLang="en-US" sz="1700" b="1" dirty="0">
                <a:solidFill>
                  <a:srgbClr val="2789AC"/>
                </a:solidFill>
                <a:latin typeface="MS PGothic" pitchFamily="34" charset="-128"/>
                <a:ea typeface="MS PGothic" pitchFamily="34" charset="-128"/>
              </a:rPr>
              <a:t>日（土）</a:t>
            </a:r>
          </a:p>
          <a:p>
            <a:pPr algn="ctr"/>
            <a:r>
              <a:rPr lang="en-US" altLang="zh-TW" sz="1700" b="1" dirty="0">
                <a:solidFill>
                  <a:srgbClr val="2789AC"/>
                </a:solidFill>
                <a:latin typeface="MS PGothic" pitchFamily="34" charset="-128"/>
                <a:ea typeface="MS PGothic" pitchFamily="34" charset="-128"/>
              </a:rPr>
              <a:t>10</a:t>
            </a:r>
            <a:r>
              <a:rPr lang="zh-TW" altLang="en-US" sz="1700" b="1" dirty="0">
                <a:solidFill>
                  <a:srgbClr val="2789AC"/>
                </a:solidFill>
                <a:latin typeface="MS PGothic" pitchFamily="34" charset="-128"/>
                <a:ea typeface="MS PGothic" pitchFamily="34" charset="-128"/>
              </a:rPr>
              <a:t>時～	</a:t>
            </a:r>
            <a:endParaRPr lang="en-US" altLang="zh-TW" sz="1700" b="1" dirty="0">
              <a:solidFill>
                <a:srgbClr val="2789AC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spcBef>
                <a:spcPts val="1200"/>
              </a:spcBef>
            </a:pPr>
            <a:r>
              <a:rPr lang="en-US" altLang="ja-JP" sz="600" b="1" dirty="0">
                <a:solidFill>
                  <a:srgbClr val="2789AC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600" b="1" dirty="0">
                <a:solidFill>
                  <a:srgbClr val="2789AC"/>
                </a:solidFill>
                <a:latin typeface="MS PGothic" pitchFamily="34" charset="-128"/>
                <a:ea typeface="MS PGothic" pitchFamily="34" charset="-128"/>
              </a:rPr>
              <a:t>予約不要。お気軽に</a:t>
            </a:r>
          </a:p>
          <a:p>
            <a:pPr algn="ctr"/>
            <a:r>
              <a:rPr lang="ja-JP" altLang="en-US" sz="600" b="1" dirty="0">
                <a:solidFill>
                  <a:srgbClr val="2789AC"/>
                </a:solidFill>
                <a:latin typeface="MS PGothic" pitchFamily="34" charset="-128"/>
                <a:ea typeface="MS PGothic" pitchFamily="34" charset="-128"/>
              </a:rPr>
              <a:t>お越しください。</a:t>
            </a:r>
            <a:endParaRPr lang="en-US" sz="600" b="1" dirty="0">
              <a:solidFill>
                <a:srgbClr val="2789AC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43513" y="7024917"/>
            <a:ext cx="29794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5B728E"/>
                </a:solidFill>
                <a:latin typeface="MS PGothic" pitchFamily="34" charset="-128"/>
                <a:ea typeface="MS PGothic" pitchFamily="34" charset="-128"/>
              </a:rPr>
              <a:t>こんな症状の方も</a:t>
            </a:r>
            <a:endParaRPr lang="en-US" sz="1200" b="1" dirty="0">
              <a:solidFill>
                <a:srgbClr val="5B728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807720" y="7163416"/>
            <a:ext cx="2194560" cy="0"/>
          </a:xfrm>
          <a:prstGeom prst="line">
            <a:avLst/>
          </a:prstGeom>
          <a:ln>
            <a:solidFill>
              <a:srgbClr val="5B72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4493029" y="7163416"/>
            <a:ext cx="2194560" cy="0"/>
          </a:xfrm>
          <a:prstGeom prst="line">
            <a:avLst/>
          </a:prstGeom>
          <a:ln>
            <a:solidFill>
              <a:srgbClr val="5B72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91444" y="7368484"/>
            <a:ext cx="17208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rgbClr val="5B728E"/>
                </a:solidFill>
                <a:latin typeface="MS PGothic" pitchFamily="34" charset="-128"/>
                <a:ea typeface="MS PGothic" pitchFamily="34" charset="-128"/>
              </a:rPr>
              <a:t>● 「いびきがうるさい」</a:t>
            </a:r>
            <a:endParaRPr lang="en-US" sz="1200" b="1" dirty="0">
              <a:solidFill>
                <a:srgbClr val="5B728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15591" y="7368484"/>
            <a:ext cx="17208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rgbClr val="5B728E"/>
                </a:solidFill>
                <a:latin typeface="MS PGothic" pitchFamily="34" charset="-128"/>
                <a:ea typeface="MS PGothic" pitchFamily="34" charset="-128"/>
              </a:rPr>
              <a:t>● 「すぐ眠たくなる」</a:t>
            </a:r>
            <a:endParaRPr lang="en-US" sz="1200" b="1" dirty="0">
              <a:solidFill>
                <a:srgbClr val="5B728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55183" y="7368484"/>
            <a:ext cx="17208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rgbClr val="5B728E"/>
                </a:solidFill>
                <a:latin typeface="MS PGothic" pitchFamily="34" charset="-128"/>
                <a:ea typeface="MS PGothic" pitchFamily="34" charset="-128"/>
              </a:rPr>
              <a:t>● 「声がかれる」</a:t>
            </a:r>
            <a:endParaRPr lang="en-US" sz="1200" b="1" dirty="0">
              <a:solidFill>
                <a:srgbClr val="5B728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87987" y="7368484"/>
            <a:ext cx="17208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rgbClr val="5B728E"/>
                </a:solidFill>
                <a:latin typeface="MS PGothic" pitchFamily="34" charset="-128"/>
                <a:ea typeface="MS PGothic" pitchFamily="34" charset="-128"/>
              </a:rPr>
              <a:t>● 「呼吸がしにくい」</a:t>
            </a:r>
            <a:endParaRPr lang="en-US" sz="1200" b="1" dirty="0">
              <a:solidFill>
                <a:srgbClr val="5B728E"/>
              </a:solidFill>
              <a:latin typeface="MS PGothic" pitchFamily="34" charset="-128"/>
              <a:ea typeface="MS PGothic" pitchFamily="34" charset="-128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450438"/>
              </p:ext>
            </p:extLst>
          </p:nvPr>
        </p:nvGraphicFramePr>
        <p:xfrm>
          <a:off x="884156" y="7771485"/>
          <a:ext cx="615395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9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9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9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9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91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91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1000" dirty="0"/>
                        <a:t>診療時間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A1A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月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A1A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火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A1A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水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A1A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木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A1A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金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A1A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土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A1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000" dirty="0"/>
                        <a:t>9</a:t>
                      </a:r>
                      <a:r>
                        <a:rPr lang="zh-CN" altLang="en-US" sz="1000" dirty="0"/>
                        <a:t>時</a:t>
                      </a:r>
                      <a:r>
                        <a:rPr lang="en-US" altLang="zh-CN" sz="1000" dirty="0"/>
                        <a:t>〜13</a:t>
                      </a:r>
                      <a:r>
                        <a:rPr lang="zh-CN" altLang="en-US" sz="1000" dirty="0"/>
                        <a:t>時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CD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000" dirty="0"/>
                        <a:t>15</a:t>
                      </a:r>
                      <a:r>
                        <a:rPr lang="zh-CN" altLang="en-US" sz="1000" dirty="0"/>
                        <a:t>時</a:t>
                      </a:r>
                      <a:r>
                        <a:rPr lang="en-US" altLang="zh-CN" sz="1000" dirty="0"/>
                        <a:t>〜19</a:t>
                      </a:r>
                      <a:r>
                        <a:rPr lang="zh-CN" altLang="en-US" sz="1000" dirty="0"/>
                        <a:t>時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C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休診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休診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4A1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07720" y="8968515"/>
            <a:ext cx="4955771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50" b="1" dirty="0">
                <a:solidFill>
                  <a:srgbClr val="94A1A9"/>
                </a:solidFill>
                <a:latin typeface="MS PGothic" pitchFamily="34" charset="-128"/>
                <a:ea typeface="MS PGothic" pitchFamily="34" charset="-128"/>
              </a:rPr>
              <a:t>休診日：日曜日・祝日                      </a:t>
            </a:r>
            <a:r>
              <a:rPr lang="en-US" altLang="ja-JP" sz="850" b="1" dirty="0">
                <a:solidFill>
                  <a:srgbClr val="94A1A9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850" b="1" dirty="0">
                <a:solidFill>
                  <a:srgbClr val="94A1A9"/>
                </a:solidFill>
                <a:latin typeface="MS PGothic" pitchFamily="34" charset="-128"/>
                <a:ea typeface="MS PGothic" pitchFamily="34" charset="-128"/>
              </a:rPr>
              <a:t>月曜日と土曜日は混み合う事が予想されます。</a:t>
            </a:r>
            <a:endParaRPr lang="en-US" sz="850" b="1" dirty="0">
              <a:solidFill>
                <a:srgbClr val="94A1A9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3568" y="9191653"/>
            <a:ext cx="370378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MS PGothic" pitchFamily="34" charset="-128"/>
                <a:ea typeface="MS PGothic" pitchFamily="34" charset="-128"/>
              </a:rPr>
              <a:t>電話予約</a:t>
            </a: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は	</a:t>
            </a:r>
          </a:p>
          <a:p>
            <a:r>
              <a:rPr lang="en-US" altLang="ja-JP" sz="2400" spc="-200" dirty="0">
                <a:latin typeface="HGPSoeiKakugothicUB" pitchFamily="50" charset="-128"/>
                <a:ea typeface="HGPSoeiKakugothicUB" pitchFamily="50" charset="-128"/>
              </a:rPr>
              <a:t>03-1234-1111	</a:t>
            </a:r>
          </a:p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インターネット</a:t>
            </a:r>
            <a:r>
              <a:rPr lang="zh-CN" altLang="en-US" sz="1200" dirty="0">
                <a:latin typeface="MS PGothic" pitchFamily="34" charset="-128"/>
                <a:ea typeface="MS PGothic" pitchFamily="34" charset="-128"/>
              </a:rPr>
              <a:t>予約</a:t>
            </a: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は	</a:t>
            </a:r>
          </a:p>
          <a:p>
            <a:r>
              <a:rPr lang="en-US" sz="2400" spc="-100" dirty="0">
                <a:latin typeface="HGPSoeiKakugothicUB" pitchFamily="50" charset="-128"/>
                <a:ea typeface="HGPSoeiKakugothicUB" pitchFamily="50" charset="-128"/>
              </a:rPr>
              <a:t>http://www.askult.com</a:t>
            </a:r>
          </a:p>
          <a:p>
            <a:endParaRPr lang="en-US" altLang="zh-CN" sz="1300" dirty="0">
              <a:latin typeface="MS PGothic" pitchFamily="34" charset="-128"/>
              <a:ea typeface="MS PGothic" pitchFamily="34" charset="-128"/>
            </a:endParaRPr>
          </a:p>
          <a:p>
            <a:r>
              <a:rPr lang="zh-CN" altLang="en-US" sz="1300" dirty="0">
                <a:latin typeface="MS PGothic" pitchFamily="34" charset="-128"/>
                <a:ea typeface="MS PGothic" pitchFamily="34" charset="-128"/>
              </a:rPr>
              <a:t>院長　明日 来男 </a:t>
            </a:r>
            <a:r>
              <a:rPr lang="en-US" sz="1300" dirty="0">
                <a:latin typeface="MS PGothic" pitchFamily="34" charset="-128"/>
                <a:ea typeface="MS PGothic" pitchFamily="34" charset="-128"/>
              </a:rPr>
              <a:t>	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069911" y="10373908"/>
            <a:ext cx="2220262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850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850" dirty="0">
                <a:latin typeface="MS PGothic" pitchFamily="34" charset="-128"/>
                <a:ea typeface="MS PGothic" pitchFamily="34" charset="-128"/>
              </a:rPr>
              <a:t>135-0061</a:t>
            </a:r>
            <a:r>
              <a:rPr lang="zh-TW" altLang="en-US" sz="850" dirty="0">
                <a:latin typeface="MS PGothic" pitchFamily="34" charset="-128"/>
                <a:ea typeface="MS PGothic" pitchFamily="34" charset="-128"/>
              </a:rPr>
              <a:t>　東京都江東区豊洲</a:t>
            </a:r>
            <a:r>
              <a:rPr lang="en-US" altLang="zh-TW" sz="850" dirty="0">
                <a:latin typeface="MS PGothic" pitchFamily="34" charset="-128"/>
                <a:ea typeface="MS PGothic" pitchFamily="34" charset="-128"/>
              </a:rPr>
              <a:t>3-2-3</a:t>
            </a:r>
            <a:endParaRPr lang="en-US" sz="85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正方形/長方形 67"/>
          <p:cNvSpPr/>
          <p:nvPr/>
        </p:nvSpPr>
        <p:spPr>
          <a:xfrm>
            <a:off x="5067275" y="9171539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227</Words>
  <Application>Microsoft Office PowerPoint</Application>
  <PresentationFormat>ユーザー設定</PresentationFormat>
  <Paragraphs>68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2016-07-14T10:50:16Z</dcterms:created>
  <dcterms:modified xsi:type="dcterms:W3CDTF">2017-03-07T09:56:14Z</dcterms:modified>
</cp:coreProperties>
</file>