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114"/>
    <a:srgbClr val="009B6E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03" y="9155761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03" y="849458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8700" y="276225"/>
            <a:ext cx="55054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spc="300" dirty="0">
                <a:latin typeface="HGPSoeiKakugothicUB" pitchFamily="50" charset="-128"/>
                <a:ea typeface="HGPSoeiKakugothicUB" pitchFamily="50" charset="-128"/>
              </a:rPr>
              <a:t>子供達の未来の為に地球を守る</a:t>
            </a:r>
            <a:r>
              <a:rPr lang="en-US" altLang="ja-JP" sz="1700" spc="300" dirty="0">
                <a:latin typeface="HGPSoeiKakugothicUB" pitchFamily="50" charset="-128"/>
                <a:ea typeface="HGPSoeiKakugothicUB" pitchFamily="50" charset="-128"/>
              </a:rPr>
              <a:t>!!</a:t>
            </a:r>
            <a:endParaRPr lang="en-US" sz="1700" spc="3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6719" y="6016478"/>
            <a:ext cx="64389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500" dirty="0">
                <a:solidFill>
                  <a:srgbClr val="603114"/>
                </a:solidFill>
                <a:latin typeface="HGPSoeiKakugothicUB" pitchFamily="50" charset="-128"/>
                <a:ea typeface="HGPSoeiKakugothicUB" pitchFamily="50" charset="-128"/>
              </a:rPr>
              <a:t>自然環境セミナー</a:t>
            </a:r>
          </a:p>
          <a:p>
            <a:pPr algn="ctr"/>
            <a:r>
              <a:rPr lang="ja-JP" altLang="en-US" sz="3600" dirty="0">
                <a:solidFill>
                  <a:srgbClr val="603114"/>
                </a:solidFill>
                <a:latin typeface="MS PGothic" pitchFamily="34" charset="-128"/>
                <a:ea typeface="MS PGothic" pitchFamily="34" charset="-128"/>
              </a:rPr>
              <a:t>基礎編</a:t>
            </a:r>
            <a:endParaRPr lang="en-US" sz="3600" dirty="0">
              <a:solidFill>
                <a:srgbClr val="60311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6086" y="8615782"/>
            <a:ext cx="561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日時</a:t>
            </a:r>
            <a:endParaRPr lang="en-US" sz="1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59961" y="8515755"/>
            <a:ext cx="2648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日｜金｜</a:t>
            </a:r>
          </a:p>
          <a:p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分～午後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9288137"/>
            <a:ext cx="50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1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59960" y="9280443"/>
            <a:ext cx="3514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アスクル会議室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）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16174" y="8608088"/>
            <a:ext cx="264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ja-JP" sz="1200" b="1" dirty="0">
                <a:latin typeface="MS PGothic" pitchFamily="34" charset="-128"/>
                <a:ea typeface="MS PGothic" pitchFamily="34" charset="-128"/>
              </a:rPr>
              <a:t>50</a:t>
            </a: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16174" y="9280443"/>
            <a:ext cx="264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明日 来子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（経営コンサルタント）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4425" y="10048875"/>
            <a:ext cx="5838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［お問い合わせ・お申込み先］環境セミナー事務局    電話 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: 03-1234-1111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XXX</a:t>
            </a:r>
          </a:p>
          <a:p>
            <a:pPr algn="ctr"/>
            <a:r>
              <a:rPr lang="en-US" altLang="ja-JP" sz="1400" b="1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4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71575" y="7656514"/>
            <a:ext cx="56091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603114"/>
                </a:solidFill>
              </a:rPr>
              <a:t>気候変動をはじめとする現在の地球環境や</a:t>
            </a:r>
            <a:r>
              <a:rPr lang="en-US" altLang="ja-JP" sz="1100" b="1" dirty="0">
                <a:solidFill>
                  <a:srgbClr val="603114"/>
                </a:solidFill>
              </a:rPr>
              <a:t>CO</a:t>
            </a:r>
            <a:r>
              <a:rPr lang="ja-JP" altLang="en-US" sz="1100" b="1" dirty="0">
                <a:solidFill>
                  <a:srgbClr val="603114"/>
                </a:solidFill>
              </a:rPr>
              <a:t>２削減に関しての企業の取り組みなど、</a:t>
            </a:r>
          </a:p>
          <a:p>
            <a:pPr algn="ctr"/>
            <a:r>
              <a:rPr lang="ja-JP" altLang="en-US" sz="1100" b="1" dirty="0">
                <a:solidFill>
                  <a:srgbClr val="603114"/>
                </a:solidFill>
              </a:rPr>
              <a:t>森林を守るためにわたし達が今できること。「エコ活動」とは？など、</a:t>
            </a:r>
          </a:p>
          <a:p>
            <a:pPr algn="ctr"/>
            <a:r>
              <a:rPr lang="ja-JP" altLang="en-US" sz="1100" b="1" dirty="0">
                <a:solidFill>
                  <a:srgbClr val="603114"/>
                </a:solidFill>
              </a:rPr>
              <a:t>質疑応答をまじえながらの講義です。</a:t>
            </a:r>
            <a:endParaRPr lang="en-US" sz="1100" b="1" dirty="0">
              <a:solidFill>
                <a:srgbClr val="60311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630168"/>
            <a:ext cx="5602708" cy="53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885825"/>
            <a:ext cx="1187999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29338" y="1195131"/>
            <a:ext cx="120015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50" b="1" dirty="0">
                <a:latin typeface="MS PGothic" pitchFamily="34" charset="-128"/>
                <a:ea typeface="MS PGothic" pitchFamily="34" charset="-128"/>
              </a:rPr>
              <a:t>参加費</a:t>
            </a:r>
          </a:p>
          <a:p>
            <a:pPr algn="ctr"/>
            <a:r>
              <a:rPr lang="zh-CN" altLang="en-US" sz="1550" b="1" dirty="0">
                <a:latin typeface="MS PGothic" pitchFamily="34" charset="-128"/>
                <a:ea typeface="MS PGothic" pitchFamily="34" charset="-128"/>
              </a:rPr>
              <a:t>無料</a:t>
            </a: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745" y="9166942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745" y="849458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4508745" y="8615782"/>
            <a:ext cx="50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定員</a:t>
            </a:r>
            <a:endParaRPr lang="en-US" sz="1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08745" y="9288137"/>
            <a:ext cx="50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講師</a:t>
            </a:r>
            <a:endParaRPr lang="en-US" sz="1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227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2016-07-14T10:51:47Z</dcterms:created>
  <dcterms:modified xsi:type="dcterms:W3CDTF">2017-03-07T09:59:34Z</dcterms:modified>
</cp:coreProperties>
</file>