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B6E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44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68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210898"/>
            <a:ext cx="8426123" cy="55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8700" y="276225"/>
            <a:ext cx="550545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b="1" spc="300" dirty="0">
                <a:solidFill>
                  <a:srgbClr val="009B6E"/>
                </a:solidFill>
                <a:latin typeface="MS PGothic" pitchFamily="34" charset="-128"/>
                <a:ea typeface="MS PGothic" pitchFamily="34" charset="-128"/>
              </a:rPr>
              <a:t>子供達の未来の為に地球を守る</a:t>
            </a:r>
            <a:r>
              <a:rPr lang="en-US" altLang="ja-JP" sz="1700" b="1" spc="300" dirty="0">
                <a:solidFill>
                  <a:srgbClr val="009B6E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en-US" sz="1700" b="1" spc="300" dirty="0">
              <a:solidFill>
                <a:srgbClr val="009B6E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413" y="4403484"/>
            <a:ext cx="1188000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209263" y="4712790"/>
            <a:ext cx="120015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5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参加費</a:t>
            </a:r>
          </a:p>
          <a:p>
            <a:pPr algn="ctr"/>
            <a:r>
              <a:rPr lang="zh-CN" altLang="en-US" sz="155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無料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5775" y="5139302"/>
            <a:ext cx="4724400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500" dirty="0">
                <a:latin typeface="HGPSoeiKakugothicUB" pitchFamily="50" charset="-128"/>
                <a:ea typeface="HGPSoeiKakugothicUB" pitchFamily="50" charset="-128"/>
              </a:rPr>
              <a:t>自然</a:t>
            </a:r>
          </a:p>
          <a:p>
            <a:r>
              <a:rPr lang="ja-JP" altLang="en-US" sz="5500" dirty="0">
                <a:latin typeface="HGPSoeiKakugothicUB" pitchFamily="50" charset="-128"/>
                <a:ea typeface="HGPSoeiKakugothicUB" pitchFamily="50" charset="-128"/>
              </a:rPr>
              <a:t>環境セミナー</a:t>
            </a:r>
          </a:p>
          <a:p>
            <a:pPr>
              <a:spcBef>
                <a:spcPts val="600"/>
              </a:spcBef>
            </a:pPr>
            <a:r>
              <a:rPr lang="ja-JP" altLang="en-US" sz="3600" dirty="0">
                <a:latin typeface="MS PGothic" pitchFamily="34" charset="-128"/>
                <a:ea typeface="MS PGothic" pitchFamily="34" charset="-128"/>
              </a:rPr>
              <a:t>基礎編</a:t>
            </a:r>
            <a:endParaRPr lang="en-US" sz="36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65" y="7770572"/>
            <a:ext cx="440735" cy="45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87965" y="7866695"/>
            <a:ext cx="4407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日時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8700" y="7761175"/>
            <a:ext cx="2648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2016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年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日｜金｜</a:t>
            </a:r>
          </a:p>
          <a:p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2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分～午後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4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1200" b="1" dirty="0">
                <a:latin typeface="MS PGothic" pitchFamily="34" charset="-128"/>
                <a:ea typeface="MS PGothic" pitchFamily="34" charset="-128"/>
              </a:rPr>
              <a:t>30</a:t>
            </a:r>
            <a:r>
              <a:rPr lang="zh-TW" altLang="en-US" sz="1200" b="1" dirty="0">
                <a:latin typeface="MS PGothic" pitchFamily="34" charset="-128"/>
                <a:ea typeface="MS PGothic" pitchFamily="34" charset="-128"/>
              </a:rPr>
              <a:t>分</a:t>
            </a:r>
            <a:endParaRPr lang="en-US" sz="12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65" y="8289481"/>
            <a:ext cx="440735" cy="45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587965" y="8385604"/>
            <a:ext cx="4407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場所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28699" y="8384859"/>
            <a:ext cx="35147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アスクル会議室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（東京都江東区豊洲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）</a:t>
            </a:r>
            <a:endParaRPr 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65" y="8793537"/>
            <a:ext cx="440735" cy="45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587965" y="8889660"/>
            <a:ext cx="4407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定員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28700" y="8888915"/>
            <a:ext cx="2648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先着</a:t>
            </a:r>
            <a:r>
              <a:rPr lang="en-US" altLang="ja-JP" sz="1200" b="1" dirty="0">
                <a:latin typeface="MS PGothic" pitchFamily="34" charset="-128"/>
                <a:ea typeface="MS PGothic" pitchFamily="34" charset="-128"/>
              </a:rPr>
              <a:t>50</a:t>
            </a:r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名</a:t>
            </a:r>
            <a:endParaRPr 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65" y="9297593"/>
            <a:ext cx="440735" cy="45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587965" y="9393716"/>
            <a:ext cx="4407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講師</a:t>
            </a:r>
            <a:endParaRPr lang="en-US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28700" y="9383446"/>
            <a:ext cx="26487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MS PGothic" pitchFamily="34" charset="-128"/>
                <a:ea typeface="MS PGothic" pitchFamily="34" charset="-128"/>
              </a:rPr>
              <a:t>明日 来子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（経営コンサルタント）</a:t>
            </a:r>
            <a:endParaRPr lang="en-US" sz="10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79551" y="5908802"/>
            <a:ext cx="1877437" cy="3822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・気候変動をはじめとする現在の地球環境				</a:t>
            </a:r>
          </a:p>
          <a:p>
            <a:r>
              <a:rPr lang="ja-JP" altLang="en-US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・</a:t>
            </a:r>
            <a:r>
              <a:rPr lang="en-US" altLang="ja-JP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CO</a:t>
            </a:r>
            <a:r>
              <a:rPr lang="ja-JP" altLang="en-US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２削減の企業の取り組み				</a:t>
            </a:r>
          </a:p>
          <a:p>
            <a:r>
              <a:rPr lang="ja-JP" altLang="en-US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・森林を守る為に必要な事				</a:t>
            </a:r>
          </a:p>
          <a:p>
            <a:r>
              <a:rPr lang="ja-JP" altLang="en-US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・誰にもできる「エコ活動」とは？				</a:t>
            </a:r>
          </a:p>
          <a:p>
            <a:r>
              <a:rPr lang="ja-JP" altLang="en-US" sz="1100" b="1" dirty="0">
                <a:solidFill>
                  <a:schemeClr val="accent6"/>
                </a:solidFill>
                <a:latin typeface="MS PGothic" pitchFamily="34" charset="-128"/>
                <a:ea typeface="MS PGothic" pitchFamily="34" charset="-128"/>
              </a:rPr>
              <a:t>・質疑応答				</a:t>
            </a:r>
            <a:endParaRPr lang="en-US" sz="1100" b="1" dirty="0">
              <a:solidFill>
                <a:schemeClr val="accent6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71575" y="10048875"/>
            <a:ext cx="5838825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［お問い合わせ・お申込み先］環境セミナー事務局    電話 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: 03-1234-1111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　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ja-JP" altLang="en-US" sz="1000" b="1" dirty="0"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ja-JP" sz="1000" b="1" dirty="0">
                <a:latin typeface="MS PGothic" pitchFamily="34" charset="-128"/>
                <a:ea typeface="MS PGothic" pitchFamily="34" charset="-128"/>
              </a:rPr>
              <a:t>XXX</a:t>
            </a:r>
          </a:p>
          <a:p>
            <a:pPr algn="ctr"/>
            <a:r>
              <a:rPr lang="en-US" altLang="ja-JP" sz="1300" b="1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1300" b="1" dirty="0"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188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2016-07-14T10:52:33Z</dcterms:created>
  <dcterms:modified xsi:type="dcterms:W3CDTF">2017-03-07T10:00:30Z</dcterms:modified>
</cp:coreProperties>
</file>