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94708"/>
    <a:srgbClr val="906E30"/>
    <a:srgbClr val="82582D"/>
    <a:srgbClr val="A4723A"/>
    <a:srgbClr val="664724"/>
    <a:srgbClr val="645226"/>
    <a:srgbClr val="640000"/>
    <a:srgbClr val="3E0000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+mj-ea"/>
              <a:ea typeface="+mj-ea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+mj-ea"/>
              <a:ea typeface="+mj-ea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+mj-ea"/>
              <a:ea typeface="+mj-ea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5720753"/>
              </p:ext>
            </p:extLst>
          </p:nvPr>
        </p:nvGraphicFramePr>
        <p:xfrm>
          <a:off x="371612" y="366713"/>
          <a:ext cx="7038975" cy="10211659"/>
        </p:xfrm>
        <a:graphic>
          <a:graphicData uri="http://schemas.openxmlformats.org/drawingml/2006/table">
            <a:tbl>
              <a:tblPr>
                <a:tableStyleId>{E8034E78-7F5D-4C2E-B375-FC64B27BC917}</a:tableStyleId>
              </a:tblPr>
              <a:tblGrid>
                <a:gridCol w="70389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5491069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535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763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144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3454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3970092"/>
            <a:ext cx="7782200" cy="16290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6425" y="1379782"/>
            <a:ext cx="6553756" cy="153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180" y="6025692"/>
            <a:ext cx="543600" cy="54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6" name="Picture 1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6425" y="6936158"/>
            <a:ext cx="543600" cy="54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7" name="Picture 13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180" y="7823329"/>
            <a:ext cx="543600" cy="54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8" name="Picture 14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65832" y="6025692"/>
            <a:ext cx="534181" cy="54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9" name="Picture 15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46114" y="6936158"/>
            <a:ext cx="534181" cy="54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0" name="Picture 16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78353" y="7821170"/>
            <a:ext cx="1865362" cy="2487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3" name="Picture 19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43715" y="7915145"/>
            <a:ext cx="1511716" cy="240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606425" y="492367"/>
            <a:ext cx="2258251" cy="7031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969" b="1" dirty="0">
                <a:latin typeface="MS PGothic" pitchFamily="34" charset="-128"/>
                <a:ea typeface="MS PGothic" pitchFamily="34" charset="-128"/>
              </a:rPr>
              <a:t>アスクル</a:t>
            </a:r>
            <a:endParaRPr lang="zh-CN" altLang="en-US" sz="3969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85955" y="3200355"/>
            <a:ext cx="6794696" cy="6431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579" b="1" dirty="0">
                <a:solidFill>
                  <a:srgbClr val="E94708"/>
                </a:solidFill>
                <a:latin typeface="MS PGothic" pitchFamily="34" charset="-128"/>
                <a:ea typeface="MS PGothic" pitchFamily="34" charset="-128"/>
              </a:rPr>
              <a:t>体と心を強くしたい仲間は集まれ</a:t>
            </a:r>
            <a:r>
              <a:rPr lang="en-US" altLang="ja-JP" sz="3579" b="1" dirty="0">
                <a:solidFill>
                  <a:srgbClr val="E94708"/>
                </a:solidFill>
                <a:latin typeface="MS PGothic" pitchFamily="34" charset="-128"/>
                <a:ea typeface="MS PGothic" pitchFamily="34" charset="-128"/>
              </a:rPr>
              <a:t>!!</a:t>
            </a:r>
            <a:endParaRPr lang="zh-CN" altLang="en-US" sz="3579" b="1" dirty="0">
              <a:solidFill>
                <a:srgbClr val="E94708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1202525" y="5989716"/>
            <a:ext cx="276849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礼儀作法が身について</a:t>
            </a:r>
          </a:p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大人からも一目置かれます</a:t>
            </a:r>
            <a:endParaRPr lang="zh-CN" altLang="en-US" sz="17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1202525" y="6900182"/>
            <a:ext cx="276849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反射神経が鍛えられて</a:t>
            </a:r>
          </a:p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ケガをしにくくなります</a:t>
            </a:r>
            <a:endParaRPr lang="zh-CN" altLang="en-US" sz="17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2" name="TextBox 71"/>
          <p:cNvSpPr txBox="1"/>
          <p:nvPr/>
        </p:nvSpPr>
        <p:spPr>
          <a:xfrm>
            <a:off x="1202525" y="7787353"/>
            <a:ext cx="276849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尊重心と協調性が生まれて</a:t>
            </a:r>
          </a:p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仲間が増えます</a:t>
            </a:r>
            <a:endParaRPr lang="zh-CN" altLang="en-US" sz="17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3" name="TextBox 72"/>
          <p:cNvSpPr txBox="1"/>
          <p:nvPr/>
        </p:nvSpPr>
        <p:spPr>
          <a:xfrm>
            <a:off x="4638779" y="5989716"/>
            <a:ext cx="276849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心が強くなり、困難にも</a:t>
            </a:r>
          </a:p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立ち向かえるようになります</a:t>
            </a:r>
            <a:endParaRPr lang="zh-CN" altLang="en-US" sz="17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4607867" y="6900182"/>
            <a:ext cx="276849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自然と体が強くなり病気を</a:t>
            </a:r>
          </a:p>
          <a:p>
            <a:r>
              <a:rPr lang="ja-JP" altLang="en-US" sz="1700" b="1" dirty="0">
                <a:latin typeface="MS PGothic" pitchFamily="34" charset="-128"/>
                <a:ea typeface="MS PGothic" pitchFamily="34" charset="-128"/>
              </a:rPr>
              <a:t>しにくい身体になります</a:t>
            </a:r>
            <a:endParaRPr lang="zh-CN" altLang="en-US" sz="17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572109" y="8821276"/>
            <a:ext cx="4008186" cy="15949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200"/>
              </a:spcBef>
            </a:pPr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［場所］アスクル小学校体育館</a:t>
            </a:r>
            <a:endParaRPr lang="en-US" altLang="ja-JP" sz="1276" dirty="0">
              <a:latin typeface="MS PGothic" pitchFamily="34" charset="-128"/>
              <a:ea typeface="MS PGothic" pitchFamily="34" charset="-128"/>
            </a:endParaRPr>
          </a:p>
          <a:p>
            <a:pPr>
              <a:spcBef>
                <a:spcPts val="200"/>
              </a:spcBef>
            </a:pPr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［練習日］ 金・土・日（夏合宿有り）</a:t>
            </a:r>
          </a:p>
          <a:p>
            <a:pPr>
              <a:spcBef>
                <a:spcPts val="200"/>
              </a:spcBef>
            </a:pPr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［対象］ 小学１年生～小学６年生（男子・女子）</a:t>
            </a:r>
          </a:p>
          <a:p>
            <a:pPr>
              <a:spcBef>
                <a:spcPts val="200"/>
              </a:spcBef>
            </a:pPr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［お問い合わせ］</a:t>
            </a:r>
          </a:p>
          <a:p>
            <a:pPr>
              <a:spcBef>
                <a:spcPts val="200"/>
              </a:spcBef>
            </a:pPr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アスクル柔道教室事務局（担当：明日 来男）	</a:t>
            </a:r>
          </a:p>
          <a:p>
            <a:pPr>
              <a:spcBef>
                <a:spcPts val="200"/>
              </a:spcBef>
            </a:pPr>
            <a:r>
              <a:rPr lang="en-US" altLang="ja-JP" sz="1276" dirty="0">
                <a:latin typeface="MS PGothic" pitchFamily="34" charset="-128"/>
                <a:ea typeface="MS PGothic" pitchFamily="34" charset="-128"/>
              </a:rPr>
              <a:t>03-1234-1111  ×××××</a:t>
            </a:r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＠</a:t>
            </a:r>
            <a:r>
              <a:rPr lang="en-US" altLang="ja-JP" sz="1276" dirty="0">
                <a:latin typeface="MS PGothic" pitchFamily="34" charset="-128"/>
                <a:ea typeface="MS PGothic" pitchFamily="34" charset="-128"/>
              </a:rPr>
              <a:t>mail</a:t>
            </a:r>
            <a:r>
              <a:rPr lang="ja-JP" altLang="en-US" sz="1276" dirty="0">
                <a:latin typeface="MS PGothic" pitchFamily="34" charset="-128"/>
                <a:ea typeface="MS PGothic" pitchFamily="34" charset="-128"/>
              </a:rPr>
              <a:t>　</a:t>
            </a:r>
            <a:r>
              <a:rPr lang="en-US" altLang="ja-JP" sz="1276" dirty="0">
                <a:latin typeface="MS PGothic" pitchFamily="34" charset="-128"/>
                <a:ea typeface="MS PGothic" pitchFamily="34" charset="-128"/>
              </a:rPr>
              <a:t>http://askult.com/		</a:t>
            </a:r>
            <a:endParaRPr lang="zh-CN" altLang="en-US" sz="1276" dirty="0"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217</Words>
  <Application>Microsoft Office PowerPoint</Application>
  <PresentationFormat>ユーザー設定</PresentationFormat>
  <Paragraphs>35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ＭＳ Ｐゴシック</vt:lpstr>
      <vt:lpstr>ＭＳ Ｐゴシック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2016-07-14T10:53:06Z</dcterms:created>
  <dcterms:modified xsi:type="dcterms:W3CDTF">2017-03-07T10:02:18Z</dcterms:modified>
</cp:coreProperties>
</file>

<file path=docProps/thumbnail.jpeg>
</file>