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720753"/>
              </p:ext>
            </p:extLst>
          </p:nvPr>
        </p:nvGraphicFramePr>
        <p:xfrm>
          <a:off x="371612" y="366713"/>
          <a:ext cx="7038975" cy="10211659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7038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9106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535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3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45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0092"/>
            <a:ext cx="7782200" cy="1629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379782"/>
            <a:ext cx="6553756" cy="15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0" y="6025692"/>
            <a:ext cx="543600" cy="5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936158"/>
            <a:ext cx="543600" cy="5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80" y="7823329"/>
            <a:ext cx="543600" cy="5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832" y="6025692"/>
            <a:ext cx="534181" cy="5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114" y="6936158"/>
            <a:ext cx="534181" cy="5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353" y="7821170"/>
            <a:ext cx="1865362" cy="24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715" y="7915145"/>
            <a:ext cx="1511716" cy="240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6425" y="492367"/>
            <a:ext cx="2258251" cy="703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969" b="1" dirty="0">
                <a:latin typeface="MS PGothic" pitchFamily="34" charset="-128"/>
                <a:ea typeface="MS PGothic" pitchFamily="34" charset="-128"/>
              </a:rPr>
              <a:t>アスクル</a:t>
            </a:r>
            <a:endParaRPr lang="zh-CN" altLang="en-US" sz="3969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955" y="3200355"/>
            <a:ext cx="6794696" cy="6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79" b="1" dirty="0">
                <a:solidFill>
                  <a:srgbClr val="E94708"/>
                </a:solidFill>
                <a:latin typeface="MS PGothic" pitchFamily="34" charset="-128"/>
                <a:ea typeface="MS PGothic" pitchFamily="34" charset="-128"/>
              </a:rPr>
              <a:t>体と心を強くしたい仲間は集まれ</a:t>
            </a:r>
            <a:r>
              <a:rPr lang="en-US" altLang="ja-JP" sz="3579" b="1" dirty="0">
                <a:solidFill>
                  <a:srgbClr val="E94708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3579" b="1" dirty="0">
              <a:solidFill>
                <a:srgbClr val="E9470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02525" y="5989716"/>
            <a:ext cx="2768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礼儀作法が身について</a:t>
            </a:r>
          </a:p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大人からも一目置かれます</a:t>
            </a:r>
            <a:endParaRPr lang="zh-CN" alt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202525" y="6900182"/>
            <a:ext cx="2768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反射神経が鍛えられて</a:t>
            </a:r>
          </a:p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ケガをしにくくなります</a:t>
            </a:r>
            <a:endParaRPr lang="zh-CN" alt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202525" y="7787353"/>
            <a:ext cx="2768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尊重心と協調性が生まれて</a:t>
            </a:r>
          </a:p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仲間が増えます</a:t>
            </a:r>
            <a:endParaRPr lang="zh-CN" alt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638779" y="5989716"/>
            <a:ext cx="2768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心が強くなり、困難にも</a:t>
            </a:r>
          </a:p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立ち向かえるようになります</a:t>
            </a:r>
            <a:endParaRPr lang="zh-CN" alt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607867" y="6900182"/>
            <a:ext cx="2768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自然と体が強くなり病気を</a:t>
            </a:r>
          </a:p>
          <a:p>
            <a:r>
              <a:rPr lang="ja-JP" altLang="en-US" sz="1700" b="1" dirty="0">
                <a:latin typeface="MS PGothic" pitchFamily="34" charset="-128"/>
                <a:ea typeface="MS PGothic" pitchFamily="34" charset="-128"/>
              </a:rPr>
              <a:t>しにくい身体になります</a:t>
            </a:r>
            <a:endParaRPr lang="zh-CN" altLang="en-US" sz="17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2109" y="8821276"/>
            <a:ext cx="4008186" cy="1594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［場所］アスクル小学校体育館</a:t>
            </a:r>
            <a:endParaRPr lang="en-US" altLang="ja-JP" sz="1276" dirty="0"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200"/>
              </a:spcBef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［練習日］ 金・土・日（夏合宿有り）</a:t>
            </a:r>
          </a:p>
          <a:p>
            <a:pPr>
              <a:spcBef>
                <a:spcPts val="200"/>
              </a:spcBef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［対象］ 小学１年生～小学６年生（男子・女子）</a:t>
            </a:r>
          </a:p>
          <a:p>
            <a:pPr>
              <a:spcBef>
                <a:spcPts val="200"/>
              </a:spcBef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［お問い合わせ］</a:t>
            </a:r>
          </a:p>
          <a:p>
            <a:pPr>
              <a:spcBef>
                <a:spcPts val="200"/>
              </a:spcBef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アスクル柔道教室事務局（担当：明日 来男）	</a:t>
            </a:r>
          </a:p>
          <a:p>
            <a:pPr>
              <a:spcBef>
                <a:spcPts val="200"/>
              </a:spcBef>
            </a:pPr>
            <a:r>
              <a:rPr lang="en-US" altLang="ja-JP" sz="1276" dirty="0">
                <a:latin typeface="MS PGothic" pitchFamily="34" charset="-128"/>
                <a:ea typeface="MS PGothic" pitchFamily="34" charset="-128"/>
              </a:rPr>
              <a:t>03-1234-1111  ×××××</a:t>
            </a: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276" dirty="0">
                <a:latin typeface="MS PGothic" pitchFamily="34" charset="-128"/>
                <a:ea typeface="MS PGothic" pitchFamily="34" charset="-128"/>
              </a:rPr>
              <a:t>mail</a:t>
            </a: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ja-JP" sz="1276" dirty="0">
                <a:latin typeface="MS PGothic" pitchFamily="34" charset="-128"/>
                <a:ea typeface="MS PGothic" pitchFamily="34" charset="-128"/>
              </a:rPr>
              <a:t>http://askult.com/		</a:t>
            </a:r>
            <a:endParaRPr lang="zh-CN" altLang="en-US" sz="1276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217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2016-07-14T10:53:06Z</dcterms:created>
  <dcterms:modified xsi:type="dcterms:W3CDTF">2017-03-07T10:02:18Z</dcterms:modified>
</cp:coreProperties>
</file>