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30D23"/>
    <a:srgbClr val="E94708"/>
    <a:srgbClr val="906E30"/>
    <a:srgbClr val="82582D"/>
    <a:srgbClr val="A4723A"/>
    <a:srgbClr val="664724"/>
    <a:srgbClr val="645226"/>
    <a:srgbClr val="640000"/>
    <a:srgbClr val="3E0000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3" autoAdjust="0"/>
    <p:restoredTop sz="94718" autoAdjust="0"/>
  </p:normalViewPr>
  <p:slideViewPr>
    <p:cSldViewPr snapToGrid="0">
      <p:cViewPr varScale="1">
        <p:scale>
          <a:sx n="47" d="100"/>
          <a:sy n="47" d="100"/>
        </p:scale>
        <p:origin x="2064" y="56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2017/3/7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3/7/2017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032" y="-54026"/>
            <a:ext cx="7776000" cy="1094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6578" y="4334790"/>
            <a:ext cx="2559600" cy="10741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3036" y="872218"/>
            <a:ext cx="2710682" cy="319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577" y="1423018"/>
            <a:ext cx="4011459" cy="264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 rot="21298244">
            <a:off x="372373" y="321181"/>
            <a:ext cx="4659085" cy="8993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TW" sz="5244" dirty="0">
                <a:latin typeface="HGPSoeiKakugothicUB" pitchFamily="50" charset="-128"/>
                <a:ea typeface="HGPSoeiKakugothicUB" pitchFamily="50" charset="-128"/>
              </a:rPr>
              <a:t>9</a:t>
            </a:r>
            <a:r>
              <a:rPr lang="zh-TW" altLang="en-US" sz="3000" dirty="0">
                <a:latin typeface="HGPSoeiKakugothicUB" pitchFamily="50" charset="-128"/>
                <a:ea typeface="HGPSoeiKakugothicUB" pitchFamily="50" charset="-128"/>
              </a:rPr>
              <a:t>月</a:t>
            </a:r>
            <a:r>
              <a:rPr lang="en-US" altLang="zh-TW" sz="5244" dirty="0">
                <a:latin typeface="HGPSoeiKakugothicUB" pitchFamily="50" charset="-128"/>
                <a:ea typeface="HGPSoeiKakugothicUB" pitchFamily="50" charset="-128"/>
              </a:rPr>
              <a:t>24</a:t>
            </a:r>
            <a:r>
              <a:rPr lang="zh-TW" altLang="en-US" sz="3000" dirty="0">
                <a:latin typeface="HGPSoeiKakugothicUB" pitchFamily="50" charset="-128"/>
                <a:ea typeface="HGPSoeiKakugothicUB" pitchFamily="50" charset="-128"/>
              </a:rPr>
              <a:t>日（土）</a:t>
            </a:r>
            <a:r>
              <a:rPr lang="en-US" altLang="zh-TW" sz="5244" dirty="0">
                <a:latin typeface="HGPSoeiKakugothicUB" pitchFamily="50" charset="-128"/>
                <a:ea typeface="HGPSoeiKakugothicUB" pitchFamily="50" charset="-128"/>
              </a:rPr>
              <a:t>15</a:t>
            </a:r>
            <a:r>
              <a:rPr lang="zh-TW" altLang="en-US" sz="3000" dirty="0">
                <a:latin typeface="HGPSoeiKakugothicUB" pitchFamily="50" charset="-128"/>
                <a:ea typeface="HGPSoeiKakugothicUB" pitchFamily="50" charset="-128"/>
              </a:rPr>
              <a:t>時</a:t>
            </a:r>
            <a:endParaRPr lang="en-US" sz="3000" dirty="0">
              <a:latin typeface="HGPSoeiKakugothicUB" pitchFamily="50" charset="-128"/>
              <a:ea typeface="HGPSoeiKakugothicUB" pitchFamily="50" charset="-128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778" y="4377575"/>
            <a:ext cx="2095528" cy="95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 rot="20715690">
            <a:off x="105745" y="4674963"/>
            <a:ext cx="2618017" cy="365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772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日本のソウルフード</a:t>
            </a:r>
            <a:r>
              <a:rPr lang="en-US" altLang="ja-JP" sz="1772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!!</a:t>
            </a:r>
            <a:endParaRPr lang="en-US" sz="1772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3651" y="4377575"/>
            <a:ext cx="2095528" cy="95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 rot="20715690">
            <a:off x="2357618" y="4674963"/>
            <a:ext cx="2618017" cy="365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772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心も体もホッコリ</a:t>
            </a:r>
            <a:r>
              <a:rPr lang="en-US" altLang="ja-JP" sz="1772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!!</a:t>
            </a:r>
            <a:endParaRPr lang="en-US" sz="1772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sp>
        <p:nvSpPr>
          <p:cNvPr id="11" name="TextBox 10"/>
          <p:cNvSpPr txBox="1"/>
          <p:nvPr/>
        </p:nvSpPr>
        <p:spPr>
          <a:xfrm rot="20715690">
            <a:off x="4517858" y="4674963"/>
            <a:ext cx="2618017" cy="3650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772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低カロリーでヘルシー</a:t>
            </a:r>
            <a:r>
              <a:rPr lang="en-US" altLang="ja-JP" sz="1772" dirty="0">
                <a:solidFill>
                  <a:schemeClr val="bg1"/>
                </a:solidFill>
                <a:latin typeface="HGPSoeiKakugothicUB" pitchFamily="50" charset="-128"/>
                <a:ea typeface="HGPSoeiKakugothicUB" pitchFamily="50" charset="-128"/>
              </a:rPr>
              <a:t>!!</a:t>
            </a:r>
            <a:endParaRPr lang="en-US" sz="1772" dirty="0">
              <a:solidFill>
                <a:schemeClr val="bg1"/>
              </a:solidFill>
              <a:latin typeface="HGPSoeiKakugothicUB" pitchFamily="50" charset="-128"/>
              <a:ea typeface="HGPSoeiKakugothicUB" pitchFamily="50" charset="-128"/>
            </a:endParaRP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078" y="5535698"/>
            <a:ext cx="6595100" cy="35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41830" y="5675086"/>
            <a:ext cx="1860086" cy="2955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772" dirty="0">
                <a:solidFill>
                  <a:srgbClr val="C30D23"/>
                </a:solidFill>
                <a:latin typeface="HGPSoeiKakugothicUB" pitchFamily="34" charset="-128"/>
                <a:ea typeface="HGPSoeiKakugothicUB" pitchFamily="34" charset="-128"/>
              </a:rPr>
              <a:t>●</a:t>
            </a:r>
            <a:r>
              <a:rPr lang="ja-JP" altLang="en-US" sz="1772" dirty="0">
                <a:latin typeface="HGPSoeiKakugothicUB" pitchFamily="34" charset="-128"/>
                <a:ea typeface="HGPSoeiKakugothicUB" pitchFamily="34" charset="-128"/>
              </a:rPr>
              <a:t> 大根</a:t>
            </a:r>
          </a:p>
          <a:p>
            <a:pPr>
              <a:lnSpc>
                <a:spcPct val="150000"/>
              </a:lnSpc>
            </a:pPr>
            <a:r>
              <a:rPr lang="ja-JP" altLang="en-US" sz="1772" dirty="0">
                <a:solidFill>
                  <a:srgbClr val="C30D23"/>
                </a:solidFill>
                <a:latin typeface="HGPSoeiKakugothicUB" pitchFamily="34" charset="-128"/>
                <a:ea typeface="HGPSoeiKakugothicUB" pitchFamily="34" charset="-128"/>
              </a:rPr>
              <a:t>●</a:t>
            </a:r>
            <a:r>
              <a:rPr lang="ja-JP" altLang="en-US" sz="1772" dirty="0">
                <a:latin typeface="HGPSoeiKakugothicUB" pitchFamily="34" charset="-128"/>
                <a:ea typeface="HGPSoeiKakugothicUB" pitchFamily="34" charset="-128"/>
              </a:rPr>
              <a:t> さつまあげ</a:t>
            </a:r>
          </a:p>
          <a:p>
            <a:pPr>
              <a:lnSpc>
                <a:spcPct val="150000"/>
              </a:lnSpc>
            </a:pPr>
            <a:r>
              <a:rPr lang="ja-JP" altLang="en-US" sz="1772" dirty="0">
                <a:solidFill>
                  <a:srgbClr val="C30D23"/>
                </a:solidFill>
                <a:latin typeface="HGPSoeiKakugothicUB" pitchFamily="34" charset="-128"/>
                <a:ea typeface="HGPSoeiKakugothicUB" pitchFamily="34" charset="-128"/>
              </a:rPr>
              <a:t>●</a:t>
            </a:r>
            <a:r>
              <a:rPr lang="ja-JP" altLang="en-US" sz="1772" dirty="0">
                <a:latin typeface="HGPSoeiKakugothicUB" pitchFamily="34" charset="-128"/>
                <a:ea typeface="HGPSoeiKakugothicUB" pitchFamily="34" charset="-128"/>
              </a:rPr>
              <a:t> 揚げ豆腐</a:t>
            </a:r>
          </a:p>
          <a:p>
            <a:pPr>
              <a:lnSpc>
                <a:spcPct val="150000"/>
              </a:lnSpc>
            </a:pPr>
            <a:r>
              <a:rPr lang="ja-JP" altLang="en-US" sz="1772" dirty="0">
                <a:solidFill>
                  <a:srgbClr val="C30D23"/>
                </a:solidFill>
                <a:latin typeface="HGPSoeiKakugothicUB" pitchFamily="34" charset="-128"/>
                <a:ea typeface="HGPSoeiKakugothicUB" pitchFamily="34" charset="-128"/>
              </a:rPr>
              <a:t>●</a:t>
            </a:r>
            <a:r>
              <a:rPr lang="ja-JP" altLang="en-US" sz="1772" dirty="0">
                <a:latin typeface="HGPSoeiKakugothicUB" pitchFamily="34" charset="-128"/>
                <a:ea typeface="HGPSoeiKakugothicUB" pitchFamily="34" charset="-128"/>
              </a:rPr>
              <a:t> たまご</a:t>
            </a:r>
          </a:p>
          <a:p>
            <a:pPr>
              <a:lnSpc>
                <a:spcPct val="150000"/>
              </a:lnSpc>
            </a:pPr>
            <a:r>
              <a:rPr lang="ja-JP" altLang="en-US" sz="1772" dirty="0">
                <a:solidFill>
                  <a:srgbClr val="C30D23"/>
                </a:solidFill>
                <a:latin typeface="HGPSoeiKakugothicUB" pitchFamily="34" charset="-128"/>
                <a:ea typeface="HGPSoeiKakugothicUB" pitchFamily="34" charset="-128"/>
              </a:rPr>
              <a:t>●</a:t>
            </a:r>
            <a:r>
              <a:rPr lang="ja-JP" altLang="en-US" sz="1772" dirty="0">
                <a:latin typeface="HGPSoeiKakugothicUB" pitchFamily="34" charset="-128"/>
                <a:ea typeface="HGPSoeiKakugothicUB" pitchFamily="34" charset="-128"/>
              </a:rPr>
              <a:t> 糸こんにゃく</a:t>
            </a:r>
          </a:p>
          <a:p>
            <a:pPr>
              <a:lnSpc>
                <a:spcPct val="150000"/>
              </a:lnSpc>
            </a:pPr>
            <a:r>
              <a:rPr lang="ja-JP" altLang="en-US" sz="1772" dirty="0">
                <a:solidFill>
                  <a:srgbClr val="C30D23"/>
                </a:solidFill>
                <a:latin typeface="HGPSoeiKakugothicUB" pitchFamily="34" charset="-128"/>
                <a:ea typeface="HGPSoeiKakugothicUB" pitchFamily="34" charset="-128"/>
              </a:rPr>
              <a:t>●</a:t>
            </a:r>
            <a:r>
              <a:rPr lang="ja-JP" altLang="en-US" sz="1772" dirty="0">
                <a:latin typeface="HGPSoeiKakugothicUB" pitchFamily="34" charset="-128"/>
                <a:ea typeface="HGPSoeiKakugothicUB" pitchFamily="34" charset="-128"/>
              </a:rPr>
              <a:t> ウィンナー</a:t>
            </a:r>
          </a:p>
          <a:p>
            <a:pPr>
              <a:lnSpc>
                <a:spcPct val="150000"/>
              </a:lnSpc>
            </a:pPr>
            <a:r>
              <a:rPr lang="ja-JP" altLang="en-US" sz="1772" dirty="0">
                <a:solidFill>
                  <a:srgbClr val="C30D23"/>
                </a:solidFill>
                <a:latin typeface="HGPSoeiKakugothicUB" pitchFamily="34" charset="-128"/>
                <a:ea typeface="HGPSoeiKakugothicUB" pitchFamily="34" charset="-128"/>
              </a:rPr>
              <a:t>●</a:t>
            </a:r>
            <a:r>
              <a:rPr lang="ja-JP" altLang="en-US" sz="1772" dirty="0">
                <a:latin typeface="HGPSoeiKakugothicUB" pitchFamily="34" charset="-128"/>
                <a:ea typeface="HGPSoeiKakugothicUB" pitchFamily="34" charset="-128"/>
              </a:rPr>
              <a:t> ちくわ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735659" y="5675086"/>
            <a:ext cx="1860086" cy="2955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772" dirty="0">
                <a:solidFill>
                  <a:srgbClr val="C30D23"/>
                </a:solidFill>
                <a:latin typeface="HGPSoeiKakugothicUB" pitchFamily="34" charset="-128"/>
                <a:ea typeface="HGPSoeiKakugothicUB" pitchFamily="34" charset="-128"/>
              </a:rPr>
              <a:t>●</a:t>
            </a:r>
            <a:r>
              <a:rPr lang="ja-JP" altLang="en-US" sz="1772" dirty="0">
                <a:latin typeface="HGPSoeiKakugothicUB" pitchFamily="34" charset="-128"/>
                <a:ea typeface="HGPSoeiKakugothicUB" pitchFamily="34" charset="-128"/>
              </a:rPr>
              <a:t> ちくわぶ</a:t>
            </a:r>
          </a:p>
          <a:p>
            <a:pPr>
              <a:lnSpc>
                <a:spcPct val="150000"/>
              </a:lnSpc>
            </a:pPr>
            <a:r>
              <a:rPr lang="ja-JP" altLang="en-US" sz="1772" dirty="0">
                <a:solidFill>
                  <a:srgbClr val="C30D23"/>
                </a:solidFill>
                <a:latin typeface="HGPSoeiKakugothicUB" pitchFamily="34" charset="-128"/>
                <a:ea typeface="HGPSoeiKakugothicUB" pitchFamily="34" charset="-128"/>
              </a:rPr>
              <a:t>●</a:t>
            </a:r>
            <a:r>
              <a:rPr lang="ja-JP" altLang="en-US" sz="1772" dirty="0">
                <a:latin typeface="HGPSoeiKakugothicUB" pitchFamily="34" charset="-128"/>
                <a:ea typeface="HGPSoeiKakugothicUB" pitchFamily="34" charset="-128"/>
              </a:rPr>
              <a:t> じゃがいも</a:t>
            </a:r>
          </a:p>
          <a:p>
            <a:pPr>
              <a:lnSpc>
                <a:spcPct val="150000"/>
              </a:lnSpc>
            </a:pPr>
            <a:r>
              <a:rPr lang="ja-JP" altLang="en-US" sz="1772" dirty="0">
                <a:solidFill>
                  <a:srgbClr val="C30D23"/>
                </a:solidFill>
                <a:latin typeface="HGPSoeiKakugothicUB" pitchFamily="34" charset="-128"/>
                <a:ea typeface="HGPSoeiKakugothicUB" pitchFamily="34" charset="-128"/>
              </a:rPr>
              <a:t>●</a:t>
            </a:r>
            <a:r>
              <a:rPr lang="ja-JP" altLang="en-US" sz="1772" dirty="0">
                <a:latin typeface="HGPSoeiKakugothicUB" pitchFamily="34" charset="-128"/>
                <a:ea typeface="HGPSoeiKakugothicUB" pitchFamily="34" charset="-128"/>
              </a:rPr>
              <a:t> ごぼう巻き</a:t>
            </a:r>
          </a:p>
          <a:p>
            <a:pPr>
              <a:lnSpc>
                <a:spcPct val="150000"/>
              </a:lnSpc>
            </a:pPr>
            <a:r>
              <a:rPr lang="ja-JP" altLang="en-US" sz="1772" dirty="0">
                <a:solidFill>
                  <a:srgbClr val="C30D23"/>
                </a:solidFill>
                <a:latin typeface="HGPSoeiKakugothicUB" pitchFamily="34" charset="-128"/>
                <a:ea typeface="HGPSoeiKakugothicUB" pitchFamily="34" charset="-128"/>
              </a:rPr>
              <a:t>●</a:t>
            </a:r>
            <a:r>
              <a:rPr lang="ja-JP" altLang="en-US" sz="1772" dirty="0">
                <a:latin typeface="HGPSoeiKakugothicUB" pitchFamily="34" charset="-128"/>
                <a:ea typeface="HGPSoeiKakugothicUB" pitchFamily="34" charset="-128"/>
              </a:rPr>
              <a:t> がんも</a:t>
            </a:r>
          </a:p>
          <a:p>
            <a:pPr>
              <a:lnSpc>
                <a:spcPct val="150000"/>
              </a:lnSpc>
            </a:pPr>
            <a:r>
              <a:rPr lang="ja-JP" altLang="en-US" sz="1772" dirty="0">
                <a:solidFill>
                  <a:srgbClr val="C30D23"/>
                </a:solidFill>
                <a:latin typeface="HGPSoeiKakugothicUB" pitchFamily="34" charset="-128"/>
                <a:ea typeface="HGPSoeiKakugothicUB" pitchFamily="34" charset="-128"/>
              </a:rPr>
              <a:t>●</a:t>
            </a:r>
            <a:r>
              <a:rPr lang="ja-JP" altLang="en-US" sz="1772" dirty="0">
                <a:latin typeface="HGPSoeiKakugothicUB" pitchFamily="34" charset="-128"/>
                <a:ea typeface="HGPSoeiKakugothicUB" pitchFamily="34" charset="-128"/>
              </a:rPr>
              <a:t> こんぶ</a:t>
            </a:r>
          </a:p>
          <a:p>
            <a:pPr>
              <a:lnSpc>
                <a:spcPct val="150000"/>
              </a:lnSpc>
            </a:pPr>
            <a:r>
              <a:rPr lang="ja-JP" altLang="en-US" sz="1772" dirty="0">
                <a:solidFill>
                  <a:srgbClr val="C30D23"/>
                </a:solidFill>
                <a:latin typeface="HGPSoeiKakugothicUB" pitchFamily="34" charset="-128"/>
                <a:ea typeface="HGPSoeiKakugothicUB" pitchFamily="34" charset="-128"/>
              </a:rPr>
              <a:t>●</a:t>
            </a:r>
            <a:r>
              <a:rPr lang="ja-JP" altLang="en-US" sz="1772" dirty="0">
                <a:latin typeface="HGPSoeiKakugothicUB" pitchFamily="34" charset="-128"/>
                <a:ea typeface="HGPSoeiKakugothicUB" pitchFamily="34" charset="-128"/>
              </a:rPr>
              <a:t> はんぺん</a:t>
            </a:r>
          </a:p>
          <a:p>
            <a:pPr>
              <a:lnSpc>
                <a:spcPct val="150000"/>
              </a:lnSpc>
            </a:pPr>
            <a:r>
              <a:rPr lang="ja-JP" altLang="en-US" sz="1772" dirty="0">
                <a:solidFill>
                  <a:srgbClr val="C30D23"/>
                </a:solidFill>
                <a:latin typeface="HGPSoeiKakugothicUB" pitchFamily="34" charset="-128"/>
                <a:ea typeface="HGPSoeiKakugothicUB" pitchFamily="34" charset="-128"/>
              </a:rPr>
              <a:t>●</a:t>
            </a:r>
            <a:r>
              <a:rPr lang="ja-JP" altLang="en-US" sz="1772" dirty="0">
                <a:latin typeface="HGPSoeiKakugothicUB" pitchFamily="34" charset="-128"/>
                <a:ea typeface="HGPSoeiKakugothicUB" pitchFamily="34" charset="-128"/>
              </a:rPr>
              <a:t> とまと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513036" y="5675086"/>
            <a:ext cx="2710682" cy="28302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772" dirty="0">
                <a:solidFill>
                  <a:srgbClr val="C30D23"/>
                </a:solidFill>
                <a:latin typeface="HGPSoeiKakugothicUB" pitchFamily="34" charset="-128"/>
                <a:ea typeface="HGPSoeiKakugothicUB" pitchFamily="34" charset="-128"/>
              </a:rPr>
              <a:t>●</a:t>
            </a:r>
            <a:r>
              <a:rPr lang="ja-JP" altLang="en-US" sz="1772" dirty="0">
                <a:latin typeface="HGPSoeiKakugothicUB" pitchFamily="34" charset="-128"/>
                <a:ea typeface="HGPSoeiKakugothicUB" pitchFamily="34" charset="-128"/>
              </a:rPr>
              <a:t> しらたき</a:t>
            </a:r>
          </a:p>
          <a:p>
            <a:pPr>
              <a:lnSpc>
                <a:spcPct val="150000"/>
              </a:lnSpc>
            </a:pPr>
            <a:r>
              <a:rPr lang="ja-JP" altLang="en-US" sz="1772" dirty="0">
                <a:solidFill>
                  <a:srgbClr val="C30D23"/>
                </a:solidFill>
                <a:latin typeface="HGPSoeiKakugothicUB" pitchFamily="34" charset="-128"/>
                <a:ea typeface="HGPSoeiKakugothicUB" pitchFamily="34" charset="-128"/>
              </a:rPr>
              <a:t>●</a:t>
            </a:r>
            <a:r>
              <a:rPr lang="ja-JP" altLang="en-US" sz="1772" dirty="0">
                <a:latin typeface="HGPSoeiKakugothicUB" pitchFamily="34" charset="-128"/>
                <a:ea typeface="HGPSoeiKakugothicUB" pitchFamily="34" charset="-128"/>
              </a:rPr>
              <a:t> ロールキャベツ</a:t>
            </a:r>
          </a:p>
          <a:p>
            <a:pPr>
              <a:lnSpc>
                <a:spcPct val="150000"/>
              </a:lnSpc>
            </a:pPr>
            <a:r>
              <a:rPr lang="ja-JP" altLang="en-US" sz="1772" dirty="0">
                <a:solidFill>
                  <a:srgbClr val="C30D23"/>
                </a:solidFill>
                <a:latin typeface="HGPSoeiKakugothicUB" pitchFamily="34" charset="-128"/>
                <a:ea typeface="HGPSoeiKakugothicUB" pitchFamily="34" charset="-128"/>
              </a:rPr>
              <a:t>●</a:t>
            </a:r>
            <a:r>
              <a:rPr lang="ja-JP" altLang="en-US" sz="1772" dirty="0">
                <a:latin typeface="HGPSoeiKakugothicUB" pitchFamily="34" charset="-128"/>
                <a:ea typeface="HGPSoeiKakugothicUB" pitchFamily="34" charset="-128"/>
              </a:rPr>
              <a:t> 餅きんちゃく</a:t>
            </a:r>
          </a:p>
          <a:p>
            <a:pPr>
              <a:lnSpc>
                <a:spcPct val="150000"/>
              </a:lnSpc>
            </a:pPr>
            <a:r>
              <a:rPr lang="ja-JP" altLang="en-US" sz="1772" dirty="0">
                <a:solidFill>
                  <a:srgbClr val="C30D23"/>
                </a:solidFill>
                <a:latin typeface="HGPSoeiKakugothicUB" pitchFamily="34" charset="-128"/>
                <a:ea typeface="HGPSoeiKakugothicUB" pitchFamily="34" charset="-128"/>
              </a:rPr>
              <a:t>●</a:t>
            </a:r>
            <a:r>
              <a:rPr lang="ja-JP" altLang="en-US" sz="1772" dirty="0">
                <a:latin typeface="HGPSoeiKakugothicUB" pitchFamily="34" charset="-128"/>
                <a:ea typeface="HGPSoeiKakugothicUB" pitchFamily="34" charset="-128"/>
              </a:rPr>
              <a:t> 牛すじ</a:t>
            </a:r>
            <a:endParaRPr lang="en-US" altLang="ja-JP" sz="1772" dirty="0">
              <a:latin typeface="HGPSoeiKakugothicUB" pitchFamily="34" charset="-128"/>
              <a:ea typeface="HGPSoeiKakugothicUB" pitchFamily="34" charset="-128"/>
            </a:endParaRPr>
          </a:p>
          <a:p>
            <a:pPr>
              <a:lnSpc>
                <a:spcPct val="150000"/>
              </a:lnSpc>
            </a:pPr>
            <a:endParaRPr lang="en-US" altLang="ja-JP" sz="1772" dirty="0">
              <a:latin typeface="HGPSoeiKakugothicUB" pitchFamily="34" charset="-128"/>
              <a:ea typeface="HGPSoeiKakugothicUB" pitchFamily="34" charset="-128"/>
            </a:endParaRPr>
          </a:p>
          <a:p>
            <a:pPr>
              <a:lnSpc>
                <a:spcPct val="150000"/>
              </a:lnSpc>
            </a:pPr>
            <a:r>
              <a:rPr lang="zh-CN" altLang="en-US" sz="1772" dirty="0">
                <a:latin typeface="HGPSoeiKakugothicUB" pitchFamily="34" charset="-128"/>
                <a:ea typeface="HGPSoeiKakugothicUB" pitchFamily="34" charset="-128"/>
              </a:rPr>
              <a:t>全品</a:t>
            </a:r>
            <a:r>
              <a:rPr lang="zh-CN" altLang="en-US" sz="3000" dirty="0">
                <a:latin typeface="HGPSoeiKakugothicUB" pitchFamily="34" charset="-128"/>
                <a:ea typeface="HGPSoeiKakugothicUB" pitchFamily="34" charset="-128"/>
              </a:rPr>
              <a:t>１２０</a:t>
            </a:r>
            <a:r>
              <a:rPr lang="zh-CN" altLang="en-US" sz="1772" dirty="0">
                <a:latin typeface="HGPSoeiKakugothicUB" pitchFamily="34" charset="-128"/>
                <a:ea typeface="HGPSoeiKakugothicUB" pitchFamily="34" charset="-128"/>
              </a:rPr>
              <a:t>円（税込）</a:t>
            </a:r>
            <a:endParaRPr lang="ja-JP" altLang="en-US" sz="1772" dirty="0">
              <a:latin typeface="HGPSoeiKakugothicUB" pitchFamily="34" charset="-128"/>
              <a:ea typeface="HGPSoeiKakugothicUB" pitchFamily="34" charset="-128"/>
            </a:endParaRPr>
          </a:p>
        </p:txBody>
      </p:sp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4634" y="8356124"/>
            <a:ext cx="2095200" cy="671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841830" y="8578666"/>
            <a:ext cx="6381888" cy="386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276" dirty="0">
                <a:latin typeface="MS PGothic" pitchFamily="34" charset="-128"/>
                <a:ea typeface="MS PGothic" pitchFamily="34" charset="-128"/>
              </a:rPr>
              <a:t>他のおでん種、サイドメニューもあります。ビール・日本酒・焼酎、各種取り揃えております。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095699" y="9170368"/>
            <a:ext cx="2772678" cy="12680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345" dirty="0">
                <a:latin typeface="HGPSoeiKakugothicUB" pitchFamily="50" charset="-128"/>
                <a:ea typeface="HGPSoeiKakugothicUB" pitchFamily="50" charset="-128"/>
              </a:rPr>
              <a:t>おでんと日本酒の店　明日来</a:t>
            </a:r>
            <a:endParaRPr lang="en-US" altLang="ja-JP" sz="1345" dirty="0">
              <a:latin typeface="HGPSoeiKakugothicUB" pitchFamily="50" charset="-128"/>
              <a:ea typeface="HGPSoeiKakugothicUB" pitchFamily="50" charset="-128"/>
            </a:endParaRPr>
          </a:p>
          <a:p>
            <a:endParaRPr lang="en-US" sz="1345" dirty="0">
              <a:latin typeface="MS PGothic" pitchFamily="34" charset="-128"/>
              <a:ea typeface="MS PGothic" pitchFamily="34" charset="-128"/>
            </a:endParaRPr>
          </a:p>
          <a:p>
            <a:r>
              <a:rPr lang="ja-JP" altLang="en-US" sz="990" dirty="0">
                <a:latin typeface="MS PGothic" pitchFamily="34" charset="-128"/>
                <a:ea typeface="MS PGothic" pitchFamily="34" charset="-128"/>
              </a:rPr>
              <a:t>〒</a:t>
            </a:r>
            <a:r>
              <a:rPr lang="en-US" altLang="ja-JP" sz="990" dirty="0">
                <a:latin typeface="MS PGothic" pitchFamily="34" charset="-128"/>
                <a:ea typeface="MS PGothic" pitchFamily="34" charset="-128"/>
              </a:rPr>
              <a:t>135-0061 </a:t>
            </a:r>
          </a:p>
          <a:p>
            <a:r>
              <a:rPr lang="ja-JP" altLang="en-US" sz="990" dirty="0">
                <a:latin typeface="MS PGothic" pitchFamily="34" charset="-128"/>
                <a:ea typeface="MS PGothic" pitchFamily="34" charset="-128"/>
              </a:rPr>
              <a:t>東京都江東区豊洲</a:t>
            </a:r>
            <a:r>
              <a:rPr lang="en-US" altLang="ja-JP" sz="990" dirty="0">
                <a:latin typeface="MS PGothic" pitchFamily="34" charset="-128"/>
                <a:ea typeface="MS PGothic" pitchFamily="34" charset="-128"/>
              </a:rPr>
              <a:t>3-2-3</a:t>
            </a:r>
            <a:r>
              <a:rPr lang="ja-JP" altLang="en-US" sz="990" dirty="0">
                <a:latin typeface="MS PGothic" pitchFamily="34" charset="-128"/>
                <a:ea typeface="MS PGothic" pitchFamily="34" charset="-128"/>
              </a:rPr>
              <a:t>　</a:t>
            </a:r>
          </a:p>
          <a:p>
            <a:r>
              <a:rPr lang="ja-JP" altLang="en-US" sz="990" dirty="0">
                <a:latin typeface="MS PGothic" pitchFamily="34" charset="-128"/>
                <a:ea typeface="MS PGothic" pitchFamily="34" charset="-128"/>
              </a:rPr>
              <a:t>［営業時間］ </a:t>
            </a:r>
            <a:r>
              <a:rPr lang="en-US" altLang="ja-JP" sz="990" dirty="0">
                <a:latin typeface="MS PGothic" pitchFamily="34" charset="-128"/>
                <a:ea typeface="MS PGothic" pitchFamily="34" charset="-128"/>
              </a:rPr>
              <a:t>17</a:t>
            </a:r>
            <a:r>
              <a:rPr lang="ja-JP" altLang="en-US" sz="990" dirty="0">
                <a:latin typeface="MS PGothic" pitchFamily="34" charset="-128"/>
                <a:ea typeface="MS PGothic" pitchFamily="34" charset="-128"/>
              </a:rPr>
              <a:t>：</a:t>
            </a:r>
            <a:r>
              <a:rPr lang="en-US" altLang="ja-JP" sz="990" dirty="0">
                <a:latin typeface="MS PGothic" pitchFamily="34" charset="-128"/>
                <a:ea typeface="MS PGothic" pitchFamily="34" charset="-128"/>
              </a:rPr>
              <a:t>00〜23</a:t>
            </a:r>
            <a:r>
              <a:rPr lang="ja-JP" altLang="en-US" sz="990" dirty="0">
                <a:latin typeface="MS PGothic" pitchFamily="34" charset="-128"/>
                <a:ea typeface="MS PGothic" pitchFamily="34" charset="-128"/>
              </a:rPr>
              <a:t>：</a:t>
            </a:r>
            <a:r>
              <a:rPr lang="en-US" altLang="ja-JP" sz="990" dirty="0">
                <a:latin typeface="MS PGothic" pitchFamily="34" charset="-128"/>
                <a:ea typeface="MS PGothic" pitchFamily="34" charset="-128"/>
              </a:rPr>
              <a:t>00</a:t>
            </a:r>
            <a:r>
              <a:rPr lang="ja-JP" altLang="en-US" sz="990" dirty="0">
                <a:latin typeface="MS PGothic" pitchFamily="34" charset="-128"/>
                <a:ea typeface="MS PGothic" pitchFamily="34" charset="-128"/>
              </a:rPr>
              <a:t>（</a:t>
            </a:r>
            <a:r>
              <a:rPr lang="en-US" altLang="ja-JP" sz="990" dirty="0">
                <a:latin typeface="MS PGothic" pitchFamily="34" charset="-128"/>
                <a:ea typeface="MS PGothic" pitchFamily="34" charset="-128"/>
              </a:rPr>
              <a:t>L.O.22:30</a:t>
            </a:r>
            <a:r>
              <a:rPr lang="ja-JP" altLang="en-US" sz="990" dirty="0">
                <a:latin typeface="MS PGothic" pitchFamily="34" charset="-128"/>
                <a:ea typeface="MS PGothic" pitchFamily="34" charset="-128"/>
              </a:rPr>
              <a:t>）</a:t>
            </a:r>
          </a:p>
          <a:p>
            <a:r>
              <a:rPr lang="ja-JP" altLang="en-US" sz="990" dirty="0">
                <a:latin typeface="MS PGothic" pitchFamily="34" charset="-128"/>
                <a:ea typeface="MS PGothic" pitchFamily="34" charset="-128"/>
              </a:rPr>
              <a:t>［お問合せ］ </a:t>
            </a:r>
            <a:r>
              <a:rPr lang="en-US" altLang="ja-JP" sz="990" dirty="0">
                <a:latin typeface="MS PGothic" pitchFamily="34" charset="-128"/>
                <a:ea typeface="MS PGothic" pitchFamily="34" charset="-128"/>
              </a:rPr>
              <a:t>03-1234-1111</a:t>
            </a:r>
          </a:p>
          <a:p>
            <a:r>
              <a:rPr lang="ja-JP" altLang="en-US" sz="990" dirty="0">
                <a:latin typeface="MS PGothic" pitchFamily="34" charset="-128"/>
                <a:ea typeface="MS PGothic" pitchFamily="34" charset="-128"/>
              </a:rPr>
              <a:t>［ホームページ］ </a:t>
            </a:r>
            <a:r>
              <a:rPr lang="en-US" altLang="ja-JP" sz="990" dirty="0">
                <a:latin typeface="MS PGothic" pitchFamily="34" charset="-128"/>
                <a:ea typeface="MS PGothic" pitchFamily="34" charset="-128"/>
              </a:rPr>
              <a:t>http://www.askult.com/</a:t>
            </a:r>
            <a:endParaRPr lang="en-US" sz="99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2" name="正方形/長方形 67"/>
          <p:cNvSpPr/>
          <p:nvPr/>
        </p:nvSpPr>
        <p:spPr>
          <a:xfrm>
            <a:off x="5495925" y="9170367"/>
            <a:ext cx="1620253" cy="1268039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b="1" dirty="0">
                <a:latin typeface="MS PGothic" pitchFamily="34" charset="-128"/>
                <a:ea typeface="MS PGothic" pitchFamily="34" charset="-128"/>
                <a:cs typeface="メイリオ" panose="020B0604030504040204" pitchFamily="50" charset="-128"/>
              </a:rPr>
              <a:t>地図入る</a:t>
            </a:r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011" y="9191862"/>
            <a:ext cx="2367722" cy="12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55862" y="9464200"/>
            <a:ext cx="2232021" cy="715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700" dirty="0">
                <a:latin typeface="HGPSoeiKakugothicUB" pitchFamily="50" charset="-128"/>
                <a:ea typeface="HGPSoeiKakugothicUB" pitchFamily="50" charset="-128"/>
              </a:rPr>
              <a:t>生ビール１杯 無料券</a:t>
            </a:r>
          </a:p>
          <a:p>
            <a:pPr algn="ctr"/>
            <a:endParaRPr lang="en-US" altLang="ja-JP" sz="1174" dirty="0">
              <a:latin typeface="HGPSoeiKakugothicUB" pitchFamily="50" charset="-128"/>
              <a:ea typeface="HGPSoeiKakugothicUB" pitchFamily="50" charset="-128"/>
            </a:endParaRPr>
          </a:p>
          <a:p>
            <a:pPr algn="ctr"/>
            <a:r>
              <a:rPr lang="en-US" altLang="ja-JP" sz="1174" dirty="0">
                <a:latin typeface="HGPSoeiKakugothicUB" pitchFamily="50" charset="-128"/>
                <a:ea typeface="HGPSoeiKakugothicUB" pitchFamily="50" charset="-128"/>
              </a:rPr>
              <a:t>※</a:t>
            </a:r>
            <a:r>
              <a:rPr lang="ja-JP" altLang="en-US" sz="1174" dirty="0">
                <a:latin typeface="HGPSoeiKakugothicUB" pitchFamily="50" charset="-128"/>
                <a:ea typeface="HGPSoeiKakugothicUB" pitchFamily="50" charset="-128"/>
              </a:rPr>
              <a:t>お一人様につき一回限り</a:t>
            </a:r>
            <a:endParaRPr lang="en-US" sz="1174" dirty="0">
              <a:latin typeface="HGPSoeiKakugothicUB" pitchFamily="50" charset="-128"/>
              <a:ea typeface="HGPSoeiKakugothicUB" pitchFamily="50" charset="-128"/>
            </a:endParaRPr>
          </a:p>
        </p:txBody>
      </p:sp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4782" y="9131187"/>
            <a:ext cx="243713" cy="14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219</Words>
  <Application>Microsoft Office PowerPoint</Application>
  <PresentationFormat>ユーザー設定</PresentationFormat>
  <Paragraphs>53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HGPSoeiKakugothicUB</vt:lpstr>
      <vt:lpstr>ＭＳ Ｐゴシック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2016-07-27T11:21:38Z</dcterms:created>
  <dcterms:modified xsi:type="dcterms:W3CDTF">2017-03-07T10:03:05Z</dcterms:modified>
</cp:coreProperties>
</file>