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10907713" cy="7775575"/>
  <p:notesSz cx="8483600" cy="1234440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9">
          <p15:clr>
            <a:srgbClr val="A4A3A4"/>
          </p15:clr>
        </p15:guide>
        <p15:guide id="2" pos="34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DA2"/>
    <a:srgbClr val="ED86B3"/>
    <a:srgbClr val="44B034"/>
    <a:srgbClr val="FFF462"/>
    <a:srgbClr val="FFF45F"/>
    <a:srgbClr val="3E3A39"/>
    <a:srgbClr val="000099"/>
    <a:srgbClr val="F0F4FA"/>
    <a:srgbClr val="E8EEF8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718" autoAdjust="0"/>
  </p:normalViewPr>
  <p:slideViewPr>
    <p:cSldViewPr snapToGrid="0">
      <p:cViewPr varScale="1">
        <p:scale>
          <a:sx n="66" d="100"/>
          <a:sy n="66" d="100"/>
        </p:scale>
        <p:origin x="936" y="40"/>
      </p:cViewPr>
      <p:guideLst>
        <p:guide orient="horz" pos="2449"/>
        <p:guide pos="34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676226" cy="619364"/>
          </a:xfrm>
          <a:prstGeom prst="rect">
            <a:avLst/>
          </a:prstGeom>
        </p:spPr>
        <p:txBody>
          <a:bodyPr vert="horz" lIns="113849" tIns="56926" rIns="113849" bIns="56926" rtlCol="0"/>
          <a:lstStyle>
            <a:lvl1pPr algn="l">
              <a:defRPr sz="15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805414" y="2"/>
            <a:ext cx="3676226" cy="619364"/>
          </a:xfrm>
          <a:prstGeom prst="rect">
            <a:avLst/>
          </a:prstGeom>
        </p:spPr>
        <p:txBody>
          <a:bodyPr vert="horz" lIns="113849" tIns="56926" rIns="113849" bIns="56926" rtlCol="0"/>
          <a:lstStyle>
            <a:lvl1pPr algn="r">
              <a:defRPr sz="1500"/>
            </a:lvl1pPr>
          </a:lstStyle>
          <a:p>
            <a:fld id="{70F99883-74AE-4A2C-81B7-5B86A08198C0}" type="datetimeFigureOut">
              <a:rPr kumimoji="1" lang="ja-JP" altLang="en-US" smtClean="0"/>
              <a:t>2017/3/7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17625" y="1541463"/>
            <a:ext cx="5848350" cy="4168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3849" tIns="56926" rIns="113849" bIns="5692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48360" y="5940743"/>
            <a:ext cx="6786880" cy="4860607"/>
          </a:xfrm>
          <a:prstGeom prst="rect">
            <a:avLst/>
          </a:prstGeom>
        </p:spPr>
        <p:txBody>
          <a:bodyPr vert="horz" lIns="113849" tIns="56926" rIns="113849" bIns="5692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11725041"/>
            <a:ext cx="3676226" cy="619363"/>
          </a:xfrm>
          <a:prstGeom prst="rect">
            <a:avLst/>
          </a:prstGeom>
        </p:spPr>
        <p:txBody>
          <a:bodyPr vert="horz" lIns="113849" tIns="56926" rIns="113849" bIns="56926" rtlCol="0" anchor="b"/>
          <a:lstStyle>
            <a:lvl1pPr algn="l">
              <a:defRPr sz="15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805414" y="11725041"/>
            <a:ext cx="3676226" cy="619363"/>
          </a:xfrm>
          <a:prstGeom prst="rect">
            <a:avLst/>
          </a:prstGeom>
        </p:spPr>
        <p:txBody>
          <a:bodyPr vert="horz" lIns="113849" tIns="56926" rIns="113849" bIns="56926" rtlCol="0" anchor="b"/>
          <a:lstStyle>
            <a:lvl1pPr algn="r">
              <a:defRPr sz="15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944D0-87A0-497F-8D82-0A602BB46AA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34310-321B-4699-8E59-705115CD81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274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888" y="414338"/>
            <a:ext cx="9405937" cy="150336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0888" y="2070100"/>
            <a:ext cx="9405937" cy="49339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20D0E-9BA4-499B-AB9C-2B5F681B1DA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736D9-ED9D-41E8-9D26-EE539FE0E29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613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3399C-7826-42EC-B32A-877AEBE5748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FB6A2-CCFB-4F6D-A8C5-05F008DB8FA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423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888" y="414338"/>
            <a:ext cx="9405937" cy="150336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888" y="2070100"/>
            <a:ext cx="9405937" cy="4933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95670-C0B8-4EE0-A296-99B0FD9A557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FC2D9-DDB6-48FC-9CAD-E9EB89C5315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412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480BF-FFFF-4D30-8183-64BA5E8C6D3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46183-1241-4C2B-A874-B25815DF29E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04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888" y="414338"/>
            <a:ext cx="9405937" cy="150336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0247F-022E-45F6-9E1F-E61D9C49292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78A12-515F-46D2-A79F-6B40B8ADC33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47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B3DBE-A92F-4BA2-AFDF-1F0349A32C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1D1C0-7220-4899-A02E-5EDF3C7EE03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608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888" y="414338"/>
            <a:ext cx="9405937" cy="150336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A79D4-13AC-4331-BBE0-27DB72F8B04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9283E-BFB3-4B6F-90D4-5A4EE82EABE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54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E6F91-7055-4A53-BCDD-CE5C1D77213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04DA0-8EEE-4502-AF13-1D7BE3483ED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605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E5C0C-0476-490C-9B11-897FB43C858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3CDC6-F257-4EAC-9FB4-1BADA926343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59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BDD56-D014-4EEA-A6EC-0DEDBBB9DCF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BE95B-ED84-4348-A7AC-B198E95CDAA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07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10904538" cy="77739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10688637" cy="7558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2563" y="180975"/>
            <a:ext cx="10544175" cy="74136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2370138" y="1725613"/>
            <a:ext cx="6169025" cy="160178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r>
              <a:rPr lang="en-US" altLang="ja-JP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2370138" y="3606800"/>
            <a:ext cx="6167437" cy="15541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2370138" y="5448300"/>
            <a:ext cx="6169025" cy="179705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文字・イラスト・写真の絵柄等、仕上がりで切れては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いけない部分は、青の枠（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179513" y="427038"/>
            <a:ext cx="8550275" cy="98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3382963"/>
            <a:ext cx="109077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109538" y="5272088"/>
            <a:ext cx="106886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163513" y="7316788"/>
            <a:ext cx="10580687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717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75"/>
            <a:ext cx="10953654" cy="77431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 rot="21298244">
            <a:off x="372373" y="321181"/>
            <a:ext cx="4659085" cy="89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244" dirty="0">
                <a:latin typeface="HGPSoeiKakugothicUB" pitchFamily="50" charset="-128"/>
                <a:ea typeface="HGPSoeiKakugothicUB" pitchFamily="50" charset="-128"/>
              </a:rPr>
              <a:t>9</a:t>
            </a:r>
            <a:r>
              <a:rPr lang="zh-TW" altLang="en-US" sz="3000" dirty="0">
                <a:latin typeface="HGPSoeiKakugothicUB" pitchFamily="50" charset="-128"/>
                <a:ea typeface="HGPSoeiKakugothicUB" pitchFamily="50" charset="-128"/>
              </a:rPr>
              <a:t>月</a:t>
            </a:r>
            <a:r>
              <a:rPr lang="en-US" altLang="zh-TW" sz="5244" dirty="0">
                <a:latin typeface="HGPSoeiKakugothicUB" pitchFamily="50" charset="-128"/>
                <a:ea typeface="HGPSoeiKakugothicUB" pitchFamily="50" charset="-128"/>
              </a:rPr>
              <a:t>24</a:t>
            </a:r>
            <a:r>
              <a:rPr lang="zh-TW" altLang="en-US" sz="3000" dirty="0">
                <a:latin typeface="HGPSoeiKakugothicUB" pitchFamily="50" charset="-128"/>
                <a:ea typeface="HGPSoeiKakugothicUB" pitchFamily="50" charset="-128"/>
              </a:rPr>
              <a:t>日（土）</a:t>
            </a:r>
            <a:r>
              <a:rPr lang="en-US" altLang="zh-TW" sz="5244" dirty="0">
                <a:latin typeface="HGPSoeiKakugothicUB" pitchFamily="50" charset="-128"/>
                <a:ea typeface="HGPSoeiKakugothicUB" pitchFamily="50" charset="-128"/>
              </a:rPr>
              <a:t>15</a:t>
            </a:r>
            <a:r>
              <a:rPr lang="zh-TW" altLang="en-US" sz="3000" dirty="0">
                <a:latin typeface="HGPSoeiKakugothicUB" pitchFamily="50" charset="-128"/>
                <a:ea typeface="HGPSoeiKakugothicUB" pitchFamily="50" charset="-128"/>
              </a:rPr>
              <a:t>時</a:t>
            </a:r>
            <a:endParaRPr lang="en-US" sz="3000" dirty="0">
              <a:latin typeface="HGPSoeiKakugothicUB" pitchFamily="50" charset="-128"/>
              <a:ea typeface="HGPSoeiKakugothicUB" pitchFamily="50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016000"/>
            <a:ext cx="6476346" cy="15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533025"/>
            <a:ext cx="2698214" cy="319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239" y="2594044"/>
            <a:ext cx="2559600" cy="107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39" y="2636829"/>
            <a:ext cx="2095528" cy="9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 rot="20715690">
            <a:off x="453406" y="2934217"/>
            <a:ext cx="2618017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772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日本のソウルフード</a:t>
            </a:r>
            <a:r>
              <a:rPr lang="en-US" altLang="ja-JP" sz="1772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!!</a:t>
            </a:r>
            <a:endParaRPr lang="en-US" sz="1772" dirty="0">
              <a:solidFill>
                <a:schemeClr val="bg1"/>
              </a:solidFill>
              <a:latin typeface="HGPSoeiKakugothicUB" pitchFamily="50" charset="-128"/>
              <a:ea typeface="HGPSoeiKakugothicUB" pitchFamily="50" charset="-128"/>
            </a:endParaRPr>
          </a:p>
        </p:txBody>
      </p:sp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312" y="2636829"/>
            <a:ext cx="2095528" cy="9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43"/>
          <p:cNvSpPr txBox="1"/>
          <p:nvPr/>
        </p:nvSpPr>
        <p:spPr>
          <a:xfrm rot="20715690">
            <a:off x="2705279" y="2934217"/>
            <a:ext cx="2618017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772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心も体もホッコリ</a:t>
            </a:r>
            <a:r>
              <a:rPr lang="en-US" altLang="ja-JP" sz="1772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!!</a:t>
            </a:r>
            <a:endParaRPr lang="en-US" sz="1772" dirty="0">
              <a:solidFill>
                <a:schemeClr val="bg1"/>
              </a:solidFill>
              <a:latin typeface="HGPSoeiKakugothicUB" pitchFamily="50" charset="-128"/>
              <a:ea typeface="HGPSoeiKakugothicUB" pitchFamily="50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 rot="20715690">
            <a:off x="4865519" y="2934217"/>
            <a:ext cx="2618017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772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低カロリーでヘルシー</a:t>
            </a:r>
            <a:r>
              <a:rPr lang="en-US" altLang="ja-JP" sz="1772" dirty="0">
                <a:solidFill>
                  <a:schemeClr val="bg1"/>
                </a:solidFill>
                <a:latin typeface="HGPSoeiKakugothicUB" pitchFamily="50" charset="-128"/>
                <a:ea typeface="HGPSoeiKakugothicUB" pitchFamily="50" charset="-128"/>
              </a:rPr>
              <a:t>!!</a:t>
            </a:r>
            <a:endParaRPr lang="en-US" sz="1772" dirty="0">
              <a:solidFill>
                <a:schemeClr val="bg1"/>
              </a:solidFill>
              <a:latin typeface="HGPSoeiKakugothicUB" pitchFamily="50" charset="-128"/>
              <a:ea typeface="HGPSoeiKakugothicUB" pitchFamily="50" charset="-128"/>
            </a:endParaRPr>
          </a:p>
        </p:txBody>
      </p:sp>
      <p:sp>
        <p:nvSpPr>
          <p:cNvPr id="46" name="正方形/長方形 67"/>
          <p:cNvSpPr/>
          <p:nvPr/>
        </p:nvSpPr>
        <p:spPr>
          <a:xfrm>
            <a:off x="500802" y="3904025"/>
            <a:ext cx="1762257" cy="126803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latin typeface="MS PGothic" pitchFamily="34" charset="-128"/>
                <a:ea typeface="MS PGothic" pitchFamily="34" charset="-128"/>
                <a:cs typeface="メイリオ" panose="020B0604030504040204" pitchFamily="50" charset="-128"/>
              </a:rPr>
              <a:t>地図入る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522" y="3802425"/>
            <a:ext cx="7853039" cy="35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491609" y="3904025"/>
            <a:ext cx="7957307" cy="1937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大根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さつまあげ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揚げ豆腐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たまご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糸こんにゃく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ウィンナー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ちくわ</a:t>
            </a:r>
            <a:endParaRPr lang="en-US" altLang="ja-JP" sz="1772" dirty="0">
              <a:latin typeface="HGPSoeiKakugothicUB" pitchFamily="34" charset="-128"/>
              <a:ea typeface="HGPSoeiKakugothicUB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ちくわぶ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じゃがいも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ごぼう巻き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がんも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こんぶ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はんぺん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とまと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しらたき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ロールキャベツ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餅きんちゃく</a:t>
            </a:r>
          </a:p>
          <a:p>
            <a:pPr>
              <a:lnSpc>
                <a:spcPct val="150000"/>
              </a:lnSpc>
            </a:pPr>
            <a:r>
              <a:rPr lang="ja-JP" altLang="en-US" sz="1772" dirty="0">
                <a:solidFill>
                  <a:srgbClr val="C30D23"/>
                </a:solidFill>
                <a:latin typeface="HGPSoeiKakugothicUB" pitchFamily="34" charset="-128"/>
                <a:ea typeface="HGPSoeiKakugothicUB" pitchFamily="34" charset="-128"/>
              </a:rPr>
              <a:t>●</a:t>
            </a:r>
            <a:r>
              <a:rPr lang="ja-JP" altLang="en-US" sz="1772" dirty="0">
                <a:latin typeface="HGPSoeiKakugothicUB" pitchFamily="34" charset="-128"/>
                <a:ea typeface="HGPSoeiKakugothicUB" pitchFamily="34" charset="-128"/>
              </a:rPr>
              <a:t> 牛すじ</a:t>
            </a:r>
            <a:endParaRPr lang="en-US" altLang="ja-JP" sz="1772" dirty="0">
              <a:latin typeface="HGPSoeiKakugothicUB" pitchFamily="34" charset="-128"/>
              <a:ea typeface="HGPSoeiKakugothicUB" pitchFamily="34" charset="-128"/>
            </a:endParaRPr>
          </a:p>
          <a:p>
            <a:pPr>
              <a:lnSpc>
                <a:spcPct val="150000"/>
              </a:lnSpc>
            </a:pPr>
            <a:endParaRPr lang="ja-JP" altLang="en-US" sz="1772" dirty="0">
              <a:latin typeface="HGPSoeiKakugothicUB" pitchFamily="34" charset="-128"/>
              <a:ea typeface="HGPSoeiKakugothicUB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17159" y="6255250"/>
            <a:ext cx="3100540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55" dirty="0">
                <a:latin typeface="HGPSoeiKakugothicUB" pitchFamily="34" charset="-128"/>
                <a:ea typeface="HGPSoeiKakugothicUB" pitchFamily="34" charset="-128"/>
              </a:rPr>
              <a:t>全品</a:t>
            </a:r>
            <a:r>
              <a:rPr lang="zh-CN" altLang="en-US" sz="3200" dirty="0">
                <a:latin typeface="HGPSoeiKakugothicUB" pitchFamily="34" charset="-128"/>
                <a:ea typeface="HGPSoeiKakugothicUB" pitchFamily="34" charset="-128"/>
              </a:rPr>
              <a:t>１２０</a:t>
            </a:r>
            <a:r>
              <a:rPr lang="zh-CN" altLang="en-US" sz="2055" dirty="0">
                <a:latin typeface="HGPSoeiKakugothicUB" pitchFamily="34" charset="-128"/>
                <a:ea typeface="HGPSoeiKakugothicUB" pitchFamily="34" charset="-128"/>
              </a:rPr>
              <a:t>円（税込）</a:t>
            </a:r>
            <a:endParaRPr lang="ja-JP" altLang="en-US" sz="2055" dirty="0">
              <a:latin typeface="HGPSoeiKakugothicUB" pitchFamily="34" charset="-128"/>
              <a:ea typeface="HGPSoeiKakugothicUB" pitchFamily="34" charset="-128"/>
            </a:endParaRPr>
          </a:p>
        </p:txBody>
      </p:sp>
      <p:pic>
        <p:nvPicPr>
          <p:cNvPr id="5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634" y="6959124"/>
            <a:ext cx="2282400" cy="7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2937330" y="6477329"/>
            <a:ext cx="3668997" cy="681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76" dirty="0">
                <a:latin typeface="+mn-ea"/>
              </a:rPr>
              <a:t>他のおでん種、サイドメニューもあります。</a:t>
            </a:r>
            <a:br>
              <a:rPr lang="en-US" altLang="ja-JP" sz="1276" dirty="0">
                <a:latin typeface="+mn-ea"/>
              </a:rPr>
            </a:br>
            <a:r>
              <a:rPr lang="ja-JP" altLang="en-US" sz="1276" dirty="0">
                <a:latin typeface="+mn-ea"/>
              </a:rPr>
              <a:t>ビール・日本酒・焼酎、各種取り揃えております。</a:t>
            </a:r>
          </a:p>
        </p:txBody>
      </p:sp>
      <p:pic>
        <p:nvPicPr>
          <p:cNvPr id="52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6" y="6356850"/>
            <a:ext cx="1812999" cy="96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693327" y="6603788"/>
            <a:ext cx="1705496" cy="473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318" dirty="0">
                <a:latin typeface="HGPSoeiKakugothicUB" pitchFamily="50" charset="-128"/>
                <a:ea typeface="HGPSoeiKakugothicUB" pitchFamily="50" charset="-128"/>
              </a:rPr>
              <a:t>生ビール１杯 無料券</a:t>
            </a:r>
          </a:p>
          <a:p>
            <a:pPr algn="ctr">
              <a:spcBef>
                <a:spcPts val="300"/>
              </a:spcBef>
            </a:pPr>
            <a:r>
              <a:rPr lang="en-US" altLang="ja-JP" sz="910" dirty="0">
                <a:latin typeface="HGPSoeiKakugothicUB" pitchFamily="50" charset="-128"/>
                <a:ea typeface="HGPSoeiKakugothicUB" pitchFamily="50" charset="-128"/>
              </a:rPr>
              <a:t>※</a:t>
            </a:r>
            <a:r>
              <a:rPr lang="ja-JP" altLang="en-US" sz="910" dirty="0">
                <a:latin typeface="HGPSoeiKakugothicUB" pitchFamily="50" charset="-128"/>
                <a:ea typeface="HGPSoeiKakugothicUB" pitchFamily="50" charset="-128"/>
              </a:rPr>
              <a:t>お一人様につき一回限り</a:t>
            </a:r>
            <a:endParaRPr lang="en-US" sz="910" dirty="0">
              <a:latin typeface="HGPSoeiKakugothicUB" pitchFamily="50" charset="-128"/>
              <a:ea typeface="HGPSoeiKakugothicUB" pitchFamily="50" charset="-128"/>
            </a:endParaRPr>
          </a:p>
        </p:txBody>
      </p:sp>
      <p:pic>
        <p:nvPicPr>
          <p:cNvPr id="54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46" y="6296175"/>
            <a:ext cx="243713" cy="14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437342" y="5197558"/>
            <a:ext cx="2264573" cy="931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5" dirty="0">
                <a:latin typeface="HGPSoeiKakugothicUB" pitchFamily="50" charset="-128"/>
                <a:ea typeface="HGPSoeiKakugothicUB" pitchFamily="50" charset="-128"/>
              </a:rPr>
              <a:t>おでんと日本酒の店　明日来</a:t>
            </a:r>
            <a:endParaRPr lang="en-US" altLang="ja-JP" sz="1205" dirty="0">
              <a:latin typeface="HGPSoeiKakugothicUB" pitchFamily="50" charset="-128"/>
              <a:ea typeface="HGPSoeiKakugothicUB" pitchFamily="50" charset="-128"/>
            </a:endParaRPr>
          </a:p>
          <a:p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〒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135-0061 </a:t>
            </a:r>
          </a:p>
          <a:p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東京都江東区豊洲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3-2-3</a:t>
            </a:r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　</a:t>
            </a:r>
          </a:p>
          <a:p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［営業時間］ 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17</a:t>
            </a:r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：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00〜23</a:t>
            </a:r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：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00</a:t>
            </a:r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（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L.O.22:30</a:t>
            </a:r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）</a:t>
            </a:r>
          </a:p>
          <a:p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［お問合せ］ 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03-1234-1111</a:t>
            </a:r>
          </a:p>
          <a:p>
            <a:r>
              <a:rPr lang="ja-JP" altLang="en-US" sz="850" dirty="0">
                <a:latin typeface="MS PGothic" pitchFamily="34" charset="-128"/>
                <a:ea typeface="MS PGothic" pitchFamily="34" charset="-128"/>
              </a:rPr>
              <a:t>［ホームページ］ </a:t>
            </a:r>
            <a:r>
              <a:rPr lang="en-US" altLang="ja-JP" sz="850" dirty="0">
                <a:latin typeface="MS PGothic" pitchFamily="34" charset="-128"/>
                <a:ea typeface="MS PGothic" pitchFamily="34" charset="-128"/>
              </a:rPr>
              <a:t>http://www.askult.com/</a:t>
            </a:r>
            <a:endParaRPr lang="en-US" sz="850" dirty="0">
              <a:latin typeface="MS PGothic" pitchFamily="34" charset="-128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3130995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D86B3"/>
        </a:solidFill>
      </a:spPr>
      <a:bodyPr wrap="none" rtlCol="0" anchor="ctr">
        <a:spAutoFit/>
      </a:bodyPr>
      <a:lstStyle>
        <a:defPPr algn="ctr">
          <a:defRPr kumimoji="1" sz="800" dirty="0">
            <a:latin typeface="ＭＳ ゴシック" panose="020B0609070205080204" pitchFamily="49" charset="-128"/>
            <a:ea typeface="ＭＳ ゴシック" panose="020B0609070205080204" pitchFamily="49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210</Words>
  <Application>Microsoft Office PowerPoint</Application>
  <PresentationFormat>ユーザー設定</PresentationFormat>
  <Paragraphs>49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HGPSoeiKakugothicUB</vt:lpstr>
      <vt:lpstr>ＭＳ Ｐゴシック</vt:lpstr>
      <vt:lpstr>ＭＳ Ｐゴシック</vt:lpstr>
      <vt:lpstr>メイリオ</vt:lpstr>
      <vt:lpstr>Arial</vt:lpstr>
      <vt:lpstr>Calibri</vt:lpstr>
      <vt:lpstr>Calibri Light</vt:lpstr>
      <vt:lpstr>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2016-07-27T11:22:25Z</dcterms:created>
  <dcterms:modified xsi:type="dcterms:W3CDTF">2017-03-07T10:04:24Z</dcterms:modified>
</cp:coreProperties>
</file>