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06E30"/>
    <a:srgbClr val="82582D"/>
    <a:srgbClr val="A4723A"/>
    <a:srgbClr val="664724"/>
    <a:srgbClr val="645226"/>
    <a:srgbClr val="640000"/>
    <a:srgbClr val="3E0000"/>
    <a:srgbClr val="FFC000"/>
    <a:srgbClr val="CC3300"/>
    <a:srgbClr val="46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073" r="5875" b="4959"/>
          <a:stretch/>
        </p:blipFill>
        <p:spPr bwMode="auto">
          <a:xfrm>
            <a:off x="-212271" y="0"/>
            <a:ext cx="8164285" cy="1111975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0" name="TextBox 49"/>
          <p:cNvSpPr txBox="1"/>
          <p:nvPr/>
        </p:nvSpPr>
        <p:spPr>
          <a:xfrm>
            <a:off x="716856" y="443055"/>
            <a:ext cx="6348213" cy="452303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ja-JP" altLang="en-US" sz="2339" b="1" dirty="0">
                <a:solidFill>
                  <a:srgbClr val="FFF000"/>
                </a:solidFill>
                <a:latin typeface="MS PGothic" pitchFamily="34" charset="-128"/>
                <a:ea typeface="MS PGothic" pitchFamily="34" charset="-128"/>
              </a:rPr>
              <a:t>大事な「家族」と飼い主様を全力でサポートします</a:t>
            </a:r>
            <a:endParaRPr lang="zh-CN" altLang="en-US" sz="2339" b="1" dirty="0">
              <a:solidFill>
                <a:srgbClr val="FFF00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514076" y="911489"/>
            <a:ext cx="6753772" cy="112832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ja-JP" altLang="en-US" sz="6732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アスクル動物病院</a:t>
            </a:r>
            <a:endParaRPr lang="zh-CN" altLang="en-US" sz="6732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1699497" y="2024853"/>
            <a:ext cx="3980577" cy="57214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altLang="zh-TW" sz="3118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9</a:t>
            </a:r>
            <a:r>
              <a:rPr lang="zh-TW" altLang="en-US" sz="3118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月</a:t>
            </a:r>
            <a:r>
              <a:rPr lang="en-US" altLang="zh-TW" sz="3118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12</a:t>
            </a:r>
            <a:r>
              <a:rPr lang="zh-TW" altLang="en-US" sz="3118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日（月）新規開院</a:t>
            </a:r>
            <a:endParaRPr lang="zh-CN" altLang="en-US" sz="3118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1836554" y="2636365"/>
            <a:ext cx="3413114" cy="484876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ja-JP" altLang="en-US" sz="255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診療動物：犬・猫・うさぎ</a:t>
            </a:r>
            <a:endParaRPr lang="zh-CN" altLang="en-US" sz="255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graphicFrame>
        <p:nvGraphicFramePr>
          <p:cNvPr id="56" name="Table 5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3756725"/>
              </p:ext>
            </p:extLst>
          </p:nvPr>
        </p:nvGraphicFramePr>
        <p:xfrm>
          <a:off x="367462" y="3585274"/>
          <a:ext cx="3838778" cy="872426"/>
        </p:xfrm>
        <a:graphic>
          <a:graphicData uri="http://schemas.openxmlformats.org/drawingml/2006/table">
            <a:tbl>
              <a:tblPr>
                <a:tableStyleId>{073A0DAA-6AF3-43AB-8588-CEC1D06C72B9}</a:tableStyleId>
              </a:tblPr>
              <a:tblGrid>
                <a:gridCol w="67647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76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257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2578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1816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8674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1816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323786">
                <a:tc>
                  <a:txBody>
                    <a:bodyPr/>
                    <a:lstStyle/>
                    <a:p>
                      <a:pPr algn="l"/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診療時間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月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火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水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木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金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土</a:t>
                      </a:r>
                    </a:p>
                  </a:txBody>
                  <a:tcPr marL="0" marR="0" marT="0" marB="0" anchor="ctr" anchorCtr="1">
                    <a:lnR w="12700" cmpd="sng">
                      <a:noFill/>
                    </a:ln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0606">
                <a:tc>
                  <a:txBody>
                    <a:bodyPr/>
                    <a:lstStyle/>
                    <a:p>
                      <a:pPr algn="l"/>
                      <a:r>
                        <a:rPr lang="en-US" altLang="zh-CN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9〜13</a:t>
                      </a:r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時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○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○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○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○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○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○</a:t>
                      </a:r>
                    </a:p>
                  </a:txBody>
                  <a:tcPr marL="0" marR="0" marT="0" marB="0" anchor="ctr" anchorCtr="1">
                    <a:lnR w="12700" cmpd="sng">
                      <a:noFill/>
                    </a:ln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8034">
                <a:tc>
                  <a:txBody>
                    <a:bodyPr/>
                    <a:lstStyle/>
                    <a:p>
                      <a:pPr algn="l"/>
                      <a:r>
                        <a:rPr lang="en-US" altLang="zh-CN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15〜19</a:t>
                      </a:r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時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○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○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休診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○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○</a:t>
                      </a:r>
                    </a:p>
                  </a:txBody>
                  <a:tcPr marL="0" marR="0" marT="0" marB="0" anchor="ctr" anchorCtr="1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134" dirty="0">
                          <a:solidFill>
                            <a:schemeClr val="bg1"/>
                          </a:solidFill>
                          <a:latin typeface="MS Gothic" pitchFamily="49" charset="-128"/>
                          <a:ea typeface="MS Gothic" pitchFamily="49" charset="-128"/>
                        </a:rPr>
                        <a:t>休診</a:t>
                      </a:r>
                    </a:p>
                  </a:txBody>
                  <a:tcPr marL="0" marR="0" marT="0" marB="0" anchor="ctr" anchorCtr="1">
                    <a:lnR w="12700" cmpd="sng">
                      <a:noFill/>
                    </a:ln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69" name="TextBox 68"/>
          <p:cNvSpPr txBox="1"/>
          <p:nvPr/>
        </p:nvSpPr>
        <p:spPr>
          <a:xfrm>
            <a:off x="232589" y="4477062"/>
            <a:ext cx="3207929" cy="51834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134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※</a:t>
            </a:r>
            <a:r>
              <a:rPr lang="ja-JP" altLang="en-US" sz="1134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月曜日と土曜日は混み合う事が予想されます。</a:t>
            </a:r>
          </a:p>
          <a:p>
            <a:pPr>
              <a:spcBef>
                <a:spcPts val="600"/>
              </a:spcBef>
            </a:pPr>
            <a:r>
              <a:rPr lang="ja-JP" altLang="en-US" sz="1134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休診日：日曜日・祝日</a:t>
            </a:r>
            <a:endParaRPr lang="zh-CN" altLang="en-US" sz="1134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232589" y="5272404"/>
            <a:ext cx="2018725" cy="13548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200"/>
              </a:spcBef>
            </a:pPr>
            <a:r>
              <a:rPr lang="zh-CN" altLang="en-US" sz="1134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電話予約</a:t>
            </a:r>
            <a:r>
              <a:rPr lang="ja-JP" altLang="en-US" sz="1134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は</a:t>
            </a:r>
          </a:p>
          <a:p>
            <a:pPr>
              <a:spcBef>
                <a:spcPts val="200"/>
              </a:spcBef>
            </a:pPr>
            <a:r>
              <a:rPr lang="en-US" altLang="ja-JP" sz="17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03-1234-1111</a:t>
            </a:r>
          </a:p>
          <a:p>
            <a:pPr>
              <a:spcBef>
                <a:spcPts val="200"/>
              </a:spcBef>
            </a:pPr>
            <a:r>
              <a:rPr lang="ja-JP" altLang="en-US" sz="1134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インターネット予約は</a:t>
            </a:r>
          </a:p>
          <a:p>
            <a:pPr>
              <a:spcBef>
                <a:spcPts val="200"/>
              </a:spcBef>
            </a:pPr>
            <a:r>
              <a:rPr lang="fr-FR" altLang="ja-JP" sz="1134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http://www.askult.com/</a:t>
            </a:r>
          </a:p>
          <a:p>
            <a:pPr>
              <a:spcBef>
                <a:spcPts val="200"/>
              </a:spcBef>
            </a:pPr>
            <a:r>
              <a:rPr lang="fr-FR" altLang="ja-JP" sz="1134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〒135-0061</a:t>
            </a:r>
          </a:p>
          <a:p>
            <a:pPr>
              <a:spcBef>
                <a:spcPts val="200"/>
              </a:spcBef>
            </a:pPr>
            <a:r>
              <a:rPr lang="ja-JP" altLang="en-US" sz="1134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ja-JP" sz="1134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3-2-3</a:t>
            </a:r>
            <a:endParaRPr lang="zh-CN" altLang="en-US" sz="1134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1" name="正方形/長方形 67"/>
          <p:cNvSpPr/>
          <p:nvPr/>
        </p:nvSpPr>
        <p:spPr>
          <a:xfrm>
            <a:off x="2229020" y="5078826"/>
            <a:ext cx="1992574" cy="1501171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72" name="Rectangle 71"/>
          <p:cNvSpPr/>
          <p:nvPr/>
        </p:nvSpPr>
        <p:spPr>
          <a:xfrm>
            <a:off x="5040528" y="3547120"/>
            <a:ext cx="2160000" cy="576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TW" altLang="en-US" sz="1630" b="1" dirty="0">
                <a:solidFill>
                  <a:schemeClr val="tx1"/>
                </a:solidFill>
                <a:latin typeface="MS PGothic" pitchFamily="34" charset="-128"/>
                <a:ea typeface="MS PGothic" pitchFamily="34" charset="-128"/>
              </a:rPr>
              <a:t>狂犬病予防接種注射</a:t>
            </a:r>
            <a:endParaRPr lang="zh-CN" altLang="en-US" sz="1630" b="1" dirty="0">
              <a:solidFill>
                <a:schemeClr val="tx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3" name="Rectangle 72"/>
          <p:cNvSpPr/>
          <p:nvPr/>
        </p:nvSpPr>
        <p:spPr>
          <a:xfrm>
            <a:off x="5040528" y="4361036"/>
            <a:ext cx="2160000" cy="576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30" b="1" dirty="0">
                <a:solidFill>
                  <a:schemeClr val="tx1"/>
                </a:solidFill>
                <a:latin typeface="MS PGothic" pitchFamily="34" charset="-128"/>
                <a:ea typeface="MS PGothic" pitchFamily="34" charset="-128"/>
              </a:rPr>
              <a:t>ワクチン予防接種</a:t>
            </a:r>
            <a:endParaRPr lang="zh-CN" altLang="en-US" sz="1630" b="1" dirty="0">
              <a:solidFill>
                <a:schemeClr val="tx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4" name="Rectangle 73"/>
          <p:cNvSpPr/>
          <p:nvPr/>
        </p:nvSpPr>
        <p:spPr>
          <a:xfrm>
            <a:off x="5040528" y="5165824"/>
            <a:ext cx="2160000" cy="576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30" b="1" dirty="0">
                <a:solidFill>
                  <a:schemeClr val="tx1"/>
                </a:solidFill>
                <a:latin typeface="MS PGothic" pitchFamily="34" charset="-128"/>
                <a:ea typeface="MS PGothic" pitchFamily="34" charset="-128"/>
              </a:rPr>
              <a:t>去勢・避妊手術</a:t>
            </a:r>
            <a:endParaRPr lang="zh-CN" altLang="en-US" sz="1630" b="1" dirty="0">
              <a:solidFill>
                <a:schemeClr val="tx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5" name="Rectangle 74"/>
          <p:cNvSpPr/>
          <p:nvPr/>
        </p:nvSpPr>
        <p:spPr>
          <a:xfrm>
            <a:off x="5040528" y="5987504"/>
            <a:ext cx="2160000" cy="576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30" b="1" dirty="0">
                <a:solidFill>
                  <a:schemeClr val="tx1"/>
                </a:solidFill>
                <a:latin typeface="MS PGothic" pitchFamily="34" charset="-128"/>
                <a:ea typeface="MS PGothic" pitchFamily="34" charset="-128"/>
              </a:rPr>
              <a:t>健康診断・各種検査</a:t>
            </a:r>
            <a:endParaRPr lang="zh-CN" altLang="en-US" sz="1630" b="1" dirty="0">
              <a:solidFill>
                <a:schemeClr val="tx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6" name="TextBox 75"/>
          <p:cNvSpPr txBox="1"/>
          <p:nvPr/>
        </p:nvSpPr>
        <p:spPr>
          <a:xfrm>
            <a:off x="1383316" y="7503079"/>
            <a:ext cx="3866352" cy="8513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Bef>
                <a:spcPts val="600"/>
              </a:spcBef>
            </a:pPr>
            <a:r>
              <a:rPr lang="ja-JP" altLang="en-US" sz="131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皆様と大事な「家族」の事を第一に診療します。</a:t>
            </a:r>
          </a:p>
          <a:p>
            <a:pPr algn="ctr">
              <a:spcBef>
                <a:spcPts val="600"/>
              </a:spcBef>
            </a:pPr>
            <a:r>
              <a:rPr lang="ja-JP" altLang="en-US" sz="131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地域に愛される動物病院になりたいと思います。</a:t>
            </a:r>
          </a:p>
          <a:p>
            <a:pPr algn="ctr">
              <a:spcBef>
                <a:spcPts val="600"/>
              </a:spcBef>
            </a:pPr>
            <a:r>
              <a:rPr lang="ja-JP" altLang="en-US" sz="131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院長 明日来子</a:t>
            </a:r>
            <a:endParaRPr lang="zh-CN" altLang="en-US" sz="131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248</Words>
  <Application>Microsoft Office PowerPoint</Application>
  <PresentationFormat>ユーザー設定</PresentationFormat>
  <Paragraphs>58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ＭＳ Ｐゴシック</vt:lpstr>
      <vt:lpstr>ＭＳ Ｐゴシック</vt:lpstr>
      <vt:lpstr>MS Gothic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2016-07-14T10:54:01Z</dcterms:created>
  <dcterms:modified xsi:type="dcterms:W3CDTF">2017-03-07T10:06:30Z</dcterms:modified>
</cp:coreProperties>
</file>

<file path=docProps/thumbnail.jpeg>
</file>