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82582D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3" r="5875" b="4959"/>
          <a:stretch/>
        </p:blipFill>
        <p:spPr bwMode="auto">
          <a:xfrm>
            <a:off x="-212271" y="0"/>
            <a:ext cx="8164285" cy="11119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716856" y="443055"/>
            <a:ext cx="6348213" cy="45230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2339" b="1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大事な「家族」と飼い主様を全力でサポートします</a:t>
            </a:r>
            <a:endParaRPr lang="zh-CN" altLang="en-US" sz="2339" b="1" dirty="0">
              <a:solidFill>
                <a:srgbClr val="FFF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4076" y="911489"/>
            <a:ext cx="6753772" cy="1128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67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アスクル動物病院</a:t>
            </a:r>
            <a:endParaRPr lang="zh-CN" altLang="en-US" sz="673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99497" y="2024853"/>
            <a:ext cx="3980577" cy="5721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TW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TW" altLang="en-US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日（月）新規開院</a:t>
            </a:r>
            <a:endParaRPr lang="zh-CN" altLang="en-US" sz="3118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36554" y="2636365"/>
            <a:ext cx="3413114" cy="48487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255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診療動物：犬・猫・うさぎ</a:t>
            </a:r>
            <a:endParaRPr lang="zh-CN" altLang="en-US" sz="255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756725"/>
              </p:ext>
            </p:extLst>
          </p:nvPr>
        </p:nvGraphicFramePr>
        <p:xfrm>
          <a:off x="367462" y="3585274"/>
          <a:ext cx="3838778" cy="872426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676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5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8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6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81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3786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診療時間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月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火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水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木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金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土</a:t>
                      </a:r>
                    </a:p>
                  </a:txBody>
                  <a:tcPr marL="0" marR="0" marT="0" marB="0" anchor="ctr" anchorCtr="1">
                    <a:lnR w="12700" cmpd="sng">
                      <a:noFill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60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9〜13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時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lnR w="12700" cmpd="sng">
                      <a:noFill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03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15〜19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時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休診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休診</a:t>
                      </a:r>
                    </a:p>
                  </a:txBody>
                  <a:tcPr marL="0" marR="0" marT="0" marB="0" anchor="ctr" anchorCtr="1">
                    <a:lnR w="12700" cmpd="sng">
                      <a:noFill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232589" y="4477062"/>
            <a:ext cx="3207929" cy="518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月曜日と土曜日は混み合う事が予想されます。</a:t>
            </a:r>
          </a:p>
          <a:p>
            <a:pPr>
              <a:spcBef>
                <a:spcPts val="600"/>
              </a:spcBef>
            </a:pP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休診日：日曜日・祝日</a:t>
            </a:r>
            <a:endParaRPr lang="zh-CN" altLang="en-US" sz="113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32589" y="5272404"/>
            <a:ext cx="2018725" cy="135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zh-CN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電話予約</a:t>
            </a: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は</a:t>
            </a:r>
          </a:p>
          <a:p>
            <a:pPr>
              <a:spcBef>
                <a:spcPts val="200"/>
              </a:spcBef>
            </a:pPr>
            <a:r>
              <a:rPr lang="en-US" altLang="ja-JP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pPr>
              <a:spcBef>
                <a:spcPts val="200"/>
              </a:spcBef>
            </a:pP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インターネット予約は</a:t>
            </a:r>
          </a:p>
          <a:p>
            <a:pPr>
              <a:spcBef>
                <a:spcPts val="200"/>
              </a:spcBef>
            </a:pPr>
            <a:r>
              <a:rPr lang="fr-FR" altLang="ja-JP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</a:p>
          <a:p>
            <a:pPr>
              <a:spcBef>
                <a:spcPts val="200"/>
              </a:spcBef>
            </a:pPr>
            <a:r>
              <a:rPr lang="fr-FR" altLang="ja-JP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〒135-0061</a:t>
            </a:r>
          </a:p>
          <a:p>
            <a:pPr>
              <a:spcBef>
                <a:spcPts val="200"/>
              </a:spcBef>
            </a:pP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13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1" name="正方形/長方形 67"/>
          <p:cNvSpPr/>
          <p:nvPr/>
        </p:nvSpPr>
        <p:spPr>
          <a:xfrm>
            <a:off x="2229020" y="5078826"/>
            <a:ext cx="1992574" cy="150117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040528" y="3547120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狂犬病予防接種注射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040528" y="4361036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ワクチン予防接種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040528" y="5165824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去勢・避妊手術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5040528" y="5987504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健康診断・各種検査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383316" y="7503079"/>
            <a:ext cx="3866352" cy="851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31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皆様と大事な「家族」の事を第一に診療します。</a:t>
            </a:r>
          </a:p>
          <a:p>
            <a:pPr algn="ctr">
              <a:spcBef>
                <a:spcPts val="600"/>
              </a:spcBef>
            </a:pPr>
            <a:r>
              <a:rPr lang="ja-JP" altLang="en-US" sz="131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地域に愛される動物病院になりたいと思います。</a:t>
            </a:r>
          </a:p>
          <a:p>
            <a:pPr algn="ctr">
              <a:spcBef>
                <a:spcPts val="600"/>
              </a:spcBef>
            </a:pPr>
            <a:r>
              <a:rPr lang="ja-JP" altLang="en-US" sz="131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院長 明日来子</a:t>
            </a:r>
            <a:endParaRPr lang="zh-CN" altLang="en-US" sz="131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248</Words>
  <Application>Microsoft Office PowerPoint</Application>
  <PresentationFormat>ユーザー設定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MS Gothic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2016-07-14T10:54:01Z</dcterms:created>
  <dcterms:modified xsi:type="dcterms:W3CDTF">2017-03-07T10:06:30Z</dcterms:modified>
</cp:coreProperties>
</file>