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AEDD"/>
    <a:srgbClr val="00A85F"/>
    <a:srgbClr val="EA5C58"/>
    <a:srgbClr val="3D62AD"/>
    <a:srgbClr val="4652A2"/>
    <a:srgbClr val="157E55"/>
    <a:srgbClr val="906E30"/>
    <a:srgbClr val="82582D"/>
    <a:srgbClr val="A4723A"/>
    <a:srgbClr val="66472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3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" y="-14990"/>
            <a:ext cx="8412899" cy="109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46000" y="819123"/>
            <a:ext cx="1888114" cy="1814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extBox 1"/>
          <p:cNvSpPr txBox="1"/>
          <p:nvPr/>
        </p:nvSpPr>
        <p:spPr>
          <a:xfrm rot="-480000">
            <a:off x="5752790" y="1221924"/>
            <a:ext cx="1364476" cy="7989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2296" b="1" dirty="0">
                <a:solidFill>
                  <a:srgbClr val="157E55"/>
                </a:solidFill>
                <a:latin typeface="MS PGothic" pitchFamily="34" charset="-128"/>
                <a:ea typeface="MS PGothic" pitchFamily="34" charset="-128"/>
              </a:rPr>
              <a:t>無料体験</a:t>
            </a:r>
          </a:p>
          <a:p>
            <a:r>
              <a:rPr lang="zh-TW" altLang="en-US" sz="2296" b="1" dirty="0">
                <a:solidFill>
                  <a:srgbClr val="157E55"/>
                </a:solidFill>
                <a:latin typeface="MS PGothic" pitchFamily="34" charset="-128"/>
                <a:ea typeface="MS PGothic" pitchFamily="34" charset="-128"/>
              </a:rPr>
              <a:t>実施中</a:t>
            </a:r>
            <a:r>
              <a:rPr lang="en-US" altLang="zh-TW" sz="2296" b="1" dirty="0">
                <a:solidFill>
                  <a:srgbClr val="157E55"/>
                </a:solidFill>
                <a:latin typeface="MS PGothic" pitchFamily="34" charset="-128"/>
                <a:ea typeface="MS PGothic" pitchFamily="34" charset="-128"/>
              </a:rPr>
              <a:t>!!</a:t>
            </a:r>
            <a:endParaRPr lang="zh-CN" altLang="en-US" sz="2296" b="1" dirty="0">
              <a:solidFill>
                <a:srgbClr val="157E55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2970911" y="384463"/>
            <a:ext cx="1580561" cy="4747453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zh-CN" altLang="en-US" sz="9071" dirty="0">
                <a:solidFill>
                  <a:srgbClr val="4652A2"/>
                </a:solidFill>
                <a:latin typeface="MS PGothic" pitchFamily="34" charset="-128"/>
                <a:ea typeface="MS PGothic" pitchFamily="34" charset="-128"/>
              </a:rPr>
              <a:t>体操教室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551472" y="384463"/>
            <a:ext cx="511807" cy="347787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ja-JP" altLang="en-US" sz="2126" b="1" dirty="0">
                <a:latin typeface="MS PGothic" pitchFamily="34" charset="-128"/>
                <a:ea typeface="MS PGothic" pitchFamily="34" charset="-128"/>
              </a:rPr>
              <a:t>運動が苦手な子どものための</a:t>
            </a:r>
            <a:endParaRPr lang="zh-CN" altLang="en-US" sz="2126" b="1" dirty="0">
              <a:latin typeface="MS PGothic" pitchFamily="34" charset="-128"/>
              <a:ea typeface="MS PGothic" pitchFamily="34" charset="-128"/>
            </a:endParaRPr>
          </a:p>
        </p:txBody>
      </p:sp>
      <p:grpSp>
        <p:nvGrpSpPr>
          <p:cNvPr id="19" name="Group 18"/>
          <p:cNvGrpSpPr/>
          <p:nvPr/>
        </p:nvGrpSpPr>
        <p:grpSpPr>
          <a:xfrm>
            <a:off x="2978175" y="5439010"/>
            <a:ext cx="1573297" cy="1584000"/>
            <a:chOff x="2978175" y="5439010"/>
            <a:chExt cx="1573297" cy="1584000"/>
          </a:xfrm>
        </p:grpSpPr>
        <p:pic>
          <p:nvPicPr>
            <p:cNvPr id="1028" name="Picture 4"/>
            <p:cNvPicPr>
              <a:picLocks noChangeAspect="1" noChangeArrowheads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978175" y="5439010"/>
              <a:ext cx="1573297" cy="15840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18" name="Rectangle 17"/>
            <p:cNvSpPr/>
            <p:nvPr/>
          </p:nvSpPr>
          <p:spPr>
            <a:xfrm>
              <a:off x="2978175" y="5768885"/>
              <a:ext cx="1573297" cy="8774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2551" b="1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生徒随時</a:t>
              </a:r>
            </a:p>
            <a:p>
              <a:pPr algn="ctr"/>
              <a:r>
                <a:rPr lang="zh-CN" altLang="en-US" sz="2551" b="1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募集中</a:t>
              </a:r>
              <a:r>
                <a:rPr lang="en-US" altLang="zh-CN" sz="2551" b="1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!!</a:t>
              </a:r>
              <a:endParaRPr lang="zh-CN" altLang="en-US" sz="2551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endParaRPr>
            </a:p>
          </p:txBody>
        </p:sp>
      </p:grpSp>
      <p:sp>
        <p:nvSpPr>
          <p:cNvPr id="20" name="TextBox 19"/>
          <p:cNvSpPr txBox="1"/>
          <p:nvPr/>
        </p:nvSpPr>
        <p:spPr>
          <a:xfrm>
            <a:off x="224852" y="5024899"/>
            <a:ext cx="2444900" cy="11826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17" dirty="0">
                <a:solidFill>
                  <a:srgbClr val="3D62AD"/>
                </a:solidFill>
                <a:latin typeface="MS PGothic" pitchFamily="34" charset="-128"/>
                <a:ea typeface="MS PGothic" pitchFamily="34" charset="-128"/>
              </a:rPr>
              <a:t>★スタート日が同じ</a:t>
            </a:r>
          </a:p>
          <a:p>
            <a:pPr>
              <a:tabLst>
                <a:tab pos="171450" algn="l"/>
              </a:tabLst>
            </a:pPr>
            <a:r>
              <a:rPr lang="en-US" altLang="ja-JP" sz="1417" dirty="0">
                <a:solidFill>
                  <a:srgbClr val="3D62AD"/>
                </a:solidFill>
                <a:latin typeface="MS PGothic" pitchFamily="34" charset="-128"/>
                <a:ea typeface="MS PGothic" pitchFamily="34" charset="-128"/>
              </a:rPr>
              <a:t>	</a:t>
            </a:r>
            <a:r>
              <a:rPr lang="ja-JP" altLang="en-US" sz="1417" dirty="0">
                <a:solidFill>
                  <a:srgbClr val="3D62AD"/>
                </a:solidFill>
                <a:latin typeface="MS PGothic" pitchFamily="34" charset="-128"/>
                <a:ea typeface="MS PGothic" pitchFamily="34" charset="-128"/>
              </a:rPr>
              <a:t>だから安心です。</a:t>
            </a:r>
          </a:p>
          <a:p>
            <a:endParaRPr lang="ja-JP" altLang="en-US" sz="1417" dirty="0">
              <a:latin typeface="MS PGothic" pitchFamily="34" charset="-128"/>
              <a:ea typeface="MS PGothic" pitchFamily="34" charset="-128"/>
            </a:endParaRPr>
          </a:p>
          <a:p>
            <a:r>
              <a:rPr lang="ja-JP" altLang="en-US" sz="1417" dirty="0">
                <a:solidFill>
                  <a:srgbClr val="EA5C58"/>
                </a:solidFill>
                <a:latin typeface="MS PGothic" pitchFamily="34" charset="-128"/>
                <a:ea typeface="MS PGothic" pitchFamily="34" charset="-128"/>
              </a:rPr>
              <a:t>★個人別に目標を立てるので</a:t>
            </a:r>
          </a:p>
          <a:p>
            <a:pPr>
              <a:tabLst>
                <a:tab pos="161925" algn="l"/>
              </a:tabLst>
            </a:pPr>
            <a:r>
              <a:rPr lang="en-US" altLang="ja-JP" sz="1417" dirty="0">
                <a:solidFill>
                  <a:srgbClr val="EA5C58"/>
                </a:solidFill>
                <a:latin typeface="MS PGothic" pitchFamily="34" charset="-128"/>
                <a:ea typeface="MS PGothic" pitchFamily="34" charset="-128"/>
              </a:rPr>
              <a:t>	</a:t>
            </a:r>
            <a:r>
              <a:rPr lang="ja-JP" altLang="en-US" sz="1417" dirty="0">
                <a:solidFill>
                  <a:srgbClr val="EA5C58"/>
                </a:solidFill>
                <a:latin typeface="MS PGothic" pitchFamily="34" charset="-128"/>
                <a:ea typeface="MS PGothic" pitchFamily="34" charset="-128"/>
              </a:rPr>
              <a:t>無理がありません。</a:t>
            </a:r>
            <a:endParaRPr lang="zh-CN" altLang="en-US" sz="1417" dirty="0">
              <a:solidFill>
                <a:srgbClr val="EA5C58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5541250" y="6459610"/>
            <a:ext cx="2050175" cy="1400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17" dirty="0">
                <a:solidFill>
                  <a:srgbClr val="00A85F"/>
                </a:solidFill>
                <a:latin typeface="MS PGothic" pitchFamily="34" charset="-128"/>
                <a:ea typeface="MS PGothic" pitchFamily="34" charset="-128"/>
              </a:rPr>
              <a:t>★現役のアスリートが</a:t>
            </a:r>
          </a:p>
          <a:p>
            <a:pPr>
              <a:tabLst>
                <a:tab pos="180975" algn="l"/>
              </a:tabLst>
            </a:pPr>
            <a:r>
              <a:rPr lang="en-US" altLang="ja-JP" sz="1417" dirty="0">
                <a:solidFill>
                  <a:srgbClr val="00A85F"/>
                </a:solidFill>
                <a:latin typeface="MS PGothic" pitchFamily="34" charset="-128"/>
                <a:ea typeface="MS PGothic" pitchFamily="34" charset="-128"/>
              </a:rPr>
              <a:t>	</a:t>
            </a:r>
            <a:r>
              <a:rPr lang="ja-JP" altLang="en-US" sz="1417" dirty="0">
                <a:solidFill>
                  <a:srgbClr val="00A85F"/>
                </a:solidFill>
                <a:latin typeface="MS PGothic" pitchFamily="34" charset="-128"/>
                <a:ea typeface="MS PGothic" pitchFamily="34" charset="-128"/>
              </a:rPr>
              <a:t>直接指導します。</a:t>
            </a:r>
          </a:p>
          <a:p>
            <a:pPr>
              <a:tabLst>
                <a:tab pos="180975" algn="l"/>
              </a:tabLst>
            </a:pPr>
            <a:endParaRPr lang="ja-JP" altLang="en-US" sz="1417" dirty="0">
              <a:latin typeface="MS PGothic" pitchFamily="34" charset="-128"/>
              <a:ea typeface="MS PGothic" pitchFamily="34" charset="-128"/>
            </a:endParaRPr>
          </a:p>
          <a:p>
            <a:pPr>
              <a:tabLst>
                <a:tab pos="180975" algn="l"/>
              </a:tabLst>
            </a:pPr>
            <a:r>
              <a:rPr lang="ja-JP" altLang="en-US" sz="1417" dirty="0">
                <a:solidFill>
                  <a:srgbClr val="00AEDD"/>
                </a:solidFill>
                <a:latin typeface="MS PGothic" pitchFamily="34" charset="-128"/>
                <a:ea typeface="MS PGothic" pitchFamily="34" charset="-128"/>
              </a:rPr>
              <a:t>★柔軟性・バランス力・</a:t>
            </a:r>
          </a:p>
          <a:p>
            <a:pPr>
              <a:tabLst>
                <a:tab pos="180975" algn="l"/>
              </a:tabLst>
            </a:pPr>
            <a:r>
              <a:rPr lang="en-US" altLang="ja-JP" sz="1417" dirty="0">
                <a:solidFill>
                  <a:srgbClr val="00AEDD"/>
                </a:solidFill>
                <a:latin typeface="MS PGothic" pitchFamily="34" charset="-128"/>
                <a:ea typeface="MS PGothic" pitchFamily="34" charset="-128"/>
              </a:rPr>
              <a:t>	</a:t>
            </a:r>
            <a:r>
              <a:rPr lang="ja-JP" altLang="en-US" sz="1417" dirty="0">
                <a:solidFill>
                  <a:srgbClr val="00AEDD"/>
                </a:solidFill>
                <a:latin typeface="MS PGothic" pitchFamily="34" charset="-128"/>
                <a:ea typeface="MS PGothic" pitchFamily="34" charset="-128"/>
              </a:rPr>
              <a:t>瞬発力を高めて、</a:t>
            </a:r>
            <a:br>
              <a:rPr lang="en-US" altLang="ja-JP" sz="1417" dirty="0">
                <a:solidFill>
                  <a:srgbClr val="00AEDD"/>
                </a:solidFill>
                <a:latin typeface="MS PGothic" pitchFamily="34" charset="-128"/>
                <a:ea typeface="MS PGothic" pitchFamily="34" charset="-128"/>
              </a:rPr>
            </a:br>
            <a:r>
              <a:rPr lang="en-US" altLang="ja-JP" sz="1417" dirty="0">
                <a:solidFill>
                  <a:srgbClr val="00AEDD"/>
                </a:solidFill>
                <a:latin typeface="MS PGothic" pitchFamily="34" charset="-128"/>
                <a:ea typeface="MS PGothic" pitchFamily="34" charset="-128"/>
              </a:rPr>
              <a:t>	</a:t>
            </a:r>
            <a:r>
              <a:rPr lang="ja-JP" altLang="en-US" sz="1417" dirty="0">
                <a:solidFill>
                  <a:srgbClr val="00AEDD"/>
                </a:solidFill>
                <a:latin typeface="MS PGothic" pitchFamily="34" charset="-128"/>
                <a:ea typeface="MS PGothic" pitchFamily="34" charset="-128"/>
              </a:rPr>
              <a:t>ケガ予防にも！！</a:t>
            </a:r>
            <a:endParaRPr lang="zh-CN" altLang="en-US" sz="1417" dirty="0">
              <a:solidFill>
                <a:srgbClr val="00AEDD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224852" y="7388967"/>
            <a:ext cx="1409700" cy="9700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40" dirty="0">
                <a:latin typeface="MS PGothic" pitchFamily="34" charset="-128"/>
                <a:ea typeface="MS PGothic" pitchFamily="34" charset="-128"/>
              </a:rPr>
              <a:t>［カリキュラム］</a:t>
            </a:r>
          </a:p>
          <a:p>
            <a:r>
              <a:rPr lang="ja-JP" altLang="en-US" sz="1488" dirty="0">
                <a:latin typeface="MS PGothic" pitchFamily="34" charset="-128"/>
                <a:ea typeface="MS PGothic" pitchFamily="34" charset="-128"/>
              </a:rPr>
              <a:t>■ マット運動</a:t>
            </a:r>
          </a:p>
          <a:p>
            <a:r>
              <a:rPr lang="ja-JP" altLang="en-US" sz="1488" dirty="0">
                <a:latin typeface="MS PGothic" pitchFamily="34" charset="-128"/>
                <a:ea typeface="MS PGothic" pitchFamily="34" charset="-128"/>
              </a:rPr>
              <a:t>■ とび箱</a:t>
            </a:r>
          </a:p>
          <a:p>
            <a:r>
              <a:rPr lang="ja-JP" altLang="en-US" sz="1488" dirty="0">
                <a:latin typeface="MS PGothic" pitchFamily="34" charset="-128"/>
                <a:ea typeface="MS PGothic" pitchFamily="34" charset="-128"/>
              </a:rPr>
              <a:t>■ 縄跳び</a:t>
            </a:r>
            <a:endParaRPr lang="zh-CN" altLang="en-US" sz="1488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1762125" y="7293717"/>
            <a:ext cx="1466850" cy="9428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488" dirty="0">
                <a:latin typeface="MS PGothic" pitchFamily="34" charset="-128"/>
                <a:ea typeface="MS PGothic" pitchFamily="34" charset="-128"/>
              </a:rPr>
              <a:t>１回４５分</a:t>
            </a:r>
          </a:p>
          <a:p>
            <a:r>
              <a:rPr lang="zh-CN" altLang="en-US" sz="2551" dirty="0">
                <a:latin typeface="MS PGothic" pitchFamily="34" charset="-128"/>
                <a:ea typeface="MS PGothic" pitchFamily="34" charset="-128"/>
              </a:rPr>
              <a:t>￥</a:t>
            </a:r>
            <a:r>
              <a:rPr lang="en-US" altLang="zh-CN" sz="2551" dirty="0">
                <a:latin typeface="MS PGothic" pitchFamily="34" charset="-128"/>
                <a:ea typeface="MS PGothic" pitchFamily="34" charset="-128"/>
              </a:rPr>
              <a:t>5,000</a:t>
            </a:r>
          </a:p>
          <a:p>
            <a:r>
              <a:rPr lang="zh-CN" altLang="en-US" sz="1488" dirty="0">
                <a:latin typeface="MS PGothic" pitchFamily="34" charset="-128"/>
                <a:ea typeface="MS PGothic" pitchFamily="34" charset="-128"/>
              </a:rPr>
              <a:t>（月４回）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224852" y="9058275"/>
            <a:ext cx="2400300" cy="4063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41" dirty="0">
                <a:latin typeface="MS PGothic" pitchFamily="34" charset="-128"/>
                <a:ea typeface="MS PGothic" pitchFamily="34" charset="-128"/>
              </a:rPr>
              <a:t>アスクル体操教室</a:t>
            </a:r>
            <a:endParaRPr lang="zh-CN" altLang="en-US" sz="204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295275" y="9482429"/>
            <a:ext cx="2162175" cy="10606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17" dirty="0">
                <a:latin typeface="MS PGothic" pitchFamily="34" charset="-128"/>
                <a:ea typeface="MS PGothic" pitchFamily="34" charset="-128"/>
              </a:rPr>
              <a:t>まずはお電話を</a:t>
            </a:r>
          </a:p>
          <a:p>
            <a:r>
              <a:rPr lang="en-US" altLang="ja-JP" sz="2041" dirty="0">
                <a:latin typeface="MS PGothic" pitchFamily="34" charset="-128"/>
                <a:ea typeface="MS PGothic" pitchFamily="34" charset="-128"/>
              </a:rPr>
              <a:t>03-1234-1111</a:t>
            </a:r>
          </a:p>
          <a:p>
            <a:r>
              <a:rPr lang="en-US" altLang="ja-JP" sz="1417" dirty="0">
                <a:latin typeface="MS PGothic" pitchFamily="34" charset="-128"/>
                <a:ea typeface="MS PGothic" pitchFamily="34" charset="-128"/>
              </a:rPr>
              <a:t>〒135-0061</a:t>
            </a:r>
          </a:p>
          <a:p>
            <a:r>
              <a:rPr lang="ja-JP" altLang="en-US" sz="1417" dirty="0"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ja-JP" sz="1417" dirty="0">
                <a:latin typeface="MS PGothic" pitchFamily="34" charset="-128"/>
                <a:ea typeface="MS PGothic" pitchFamily="34" charset="-128"/>
              </a:rPr>
              <a:t>3-2-3</a:t>
            </a:r>
            <a:endParaRPr lang="zh-CN" altLang="en-US" sz="1417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3363200" y="10221734"/>
            <a:ext cx="4184650" cy="3213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88" dirty="0">
                <a:latin typeface="MS PGothic" pitchFamily="34" charset="-128"/>
                <a:ea typeface="MS PGothic" pitchFamily="34" charset="-128"/>
              </a:rPr>
              <a:t>★大人のパーソナルトレーニング同時募集！</a:t>
            </a:r>
            <a:r>
              <a:rPr lang="en-US" altLang="ja-JP" sz="1488" dirty="0">
                <a:latin typeface="MS PGothic" pitchFamily="34" charset="-128"/>
                <a:ea typeface="MS PGothic" pitchFamily="34" charset="-128"/>
              </a:rPr>
              <a:t>!</a:t>
            </a:r>
            <a:endParaRPr lang="zh-CN" altLang="en-US" sz="1488" dirty="0"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176</Words>
  <Application>Microsoft Office PowerPoint</Application>
  <PresentationFormat>ユーザー設定</PresentationFormat>
  <Paragraphs>46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2016-07-14T10:54:28Z</dcterms:created>
  <dcterms:modified xsi:type="dcterms:W3CDTF">2017-03-07T10:10:22Z</dcterms:modified>
</cp:coreProperties>
</file>

<file path=docProps/thumbnail.jpeg>
</file>