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6E30"/>
    <a:srgbClr val="82582D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emf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-3175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8" y="9820166"/>
            <a:ext cx="778192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753" y="6499576"/>
            <a:ext cx="6343118" cy="2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5676" y="1016427"/>
            <a:ext cx="1729961" cy="55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18" b="1" dirty="0">
                <a:latin typeface="MS PGothic" pitchFamily="34" charset="-128"/>
                <a:ea typeface="MS PGothic" pitchFamily="34" charset="-128"/>
              </a:rPr>
              <a:t>音楽教室</a:t>
            </a:r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75" y="4164407"/>
            <a:ext cx="4830470" cy="18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00" y="4788463"/>
            <a:ext cx="5104817" cy="176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84238" y="3880084"/>
            <a:ext cx="561579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00"/>
              </a:spcBef>
            </a:pPr>
            <a:r>
              <a:rPr lang="ja-JP" altLang="en-US" sz="3075" dirty="0">
                <a:latin typeface="MS PGothic" pitchFamily="34" charset="-128"/>
                <a:ea typeface="MS PGothic" pitchFamily="34" charset="-128"/>
              </a:rPr>
              <a:t>幼児からシニアの方まで！！</a:t>
            </a:r>
            <a:endParaRPr lang="en-US" altLang="ja-JP" sz="3075" dirty="0"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900"/>
              </a:spcBef>
            </a:pPr>
            <a:r>
              <a:rPr lang="ja-JP" altLang="en-US" sz="3075" dirty="0">
                <a:latin typeface="MS PGothic" pitchFamily="34" charset="-128"/>
                <a:ea typeface="MS PGothic" pitchFamily="34" charset="-128"/>
              </a:rPr>
              <a:t>楽器を触った事がない方も！！</a:t>
            </a:r>
            <a:endParaRPr lang="zh-CN" altLang="en-US" sz="3075" dirty="0">
              <a:latin typeface="MS PGothic" pitchFamily="34" charset="-128"/>
              <a:ea typeface="MS PGothic" pitchFamily="34" charset="-128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98916" y="5248800"/>
            <a:ext cx="4318973" cy="365036"/>
            <a:chOff x="546541" y="5571740"/>
            <a:chExt cx="4318973" cy="365036"/>
          </a:xfrm>
        </p:grpSpPr>
        <p:sp>
          <p:nvSpPr>
            <p:cNvPr id="16" name="TextBox 15"/>
            <p:cNvSpPr txBox="1"/>
            <p:nvPr/>
          </p:nvSpPr>
          <p:spPr>
            <a:xfrm>
              <a:off x="764711" y="5571740"/>
              <a:ext cx="4100803" cy="365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772" dirty="0">
                  <a:latin typeface="MS PGothic" pitchFamily="34" charset="-128"/>
                  <a:ea typeface="MS PGothic" pitchFamily="34" charset="-128"/>
                </a:rPr>
                <a:t>昔から楽器演奏に憧れていたシニアの方</a:t>
              </a:r>
              <a:endParaRPr lang="zh-CN" altLang="en-US" sz="1772" dirty="0">
                <a:latin typeface="MS PGothic" pitchFamily="34" charset="-128"/>
                <a:ea typeface="MS PGothic" pitchFamily="34" charset="-128"/>
              </a:endParaRPr>
            </a:p>
          </p:txBody>
        </p:sp>
        <p:pic>
          <p:nvPicPr>
            <p:cNvPr id="1046" name="Picture 2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541" y="5651658"/>
              <a:ext cx="218170" cy="20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4" name="Group 73"/>
          <p:cNvGrpSpPr/>
          <p:nvPr/>
        </p:nvGrpSpPr>
        <p:grpSpPr>
          <a:xfrm>
            <a:off x="498916" y="5638600"/>
            <a:ext cx="4318973" cy="365036"/>
            <a:chOff x="546541" y="5571740"/>
            <a:chExt cx="4318973" cy="365036"/>
          </a:xfrm>
        </p:grpSpPr>
        <p:sp>
          <p:nvSpPr>
            <p:cNvPr id="75" name="TextBox 74"/>
            <p:cNvSpPr txBox="1"/>
            <p:nvPr/>
          </p:nvSpPr>
          <p:spPr>
            <a:xfrm>
              <a:off x="764711" y="5571740"/>
              <a:ext cx="4100803" cy="365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772" dirty="0">
                  <a:latin typeface="MS PGothic" pitchFamily="34" charset="-128"/>
                  <a:ea typeface="MS PGothic" pitchFamily="34" charset="-128"/>
                </a:rPr>
                <a:t>親子や兄弟、友達同士のペアレッスンも</a:t>
              </a:r>
              <a:endParaRPr lang="zh-CN" altLang="en-US" sz="1772" dirty="0">
                <a:latin typeface="MS PGothic" pitchFamily="34" charset="-128"/>
                <a:ea typeface="MS PGothic" pitchFamily="34" charset="-128"/>
              </a:endParaRPr>
            </a:p>
          </p:txBody>
        </p:sp>
        <p:pic>
          <p:nvPicPr>
            <p:cNvPr id="76" name="Picture 2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541" y="5651658"/>
              <a:ext cx="218170" cy="20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7" name="Group 76"/>
          <p:cNvGrpSpPr/>
          <p:nvPr/>
        </p:nvGrpSpPr>
        <p:grpSpPr>
          <a:xfrm>
            <a:off x="498916" y="6061576"/>
            <a:ext cx="4318973" cy="365036"/>
            <a:chOff x="546541" y="5571740"/>
            <a:chExt cx="4318973" cy="365036"/>
          </a:xfrm>
        </p:grpSpPr>
        <p:sp>
          <p:nvSpPr>
            <p:cNvPr id="78" name="TextBox 77"/>
            <p:cNvSpPr txBox="1"/>
            <p:nvPr/>
          </p:nvSpPr>
          <p:spPr>
            <a:xfrm>
              <a:off x="764711" y="5571740"/>
              <a:ext cx="4100803" cy="365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772" dirty="0">
                  <a:latin typeface="MS PGothic" pitchFamily="34" charset="-128"/>
                  <a:ea typeface="MS PGothic" pitchFamily="34" charset="-128"/>
                </a:rPr>
                <a:t>楽譜を読めない方から音大志望の方まで</a:t>
              </a:r>
              <a:endParaRPr lang="zh-CN" altLang="en-US" sz="1772" dirty="0">
                <a:latin typeface="MS PGothic" pitchFamily="34" charset="-128"/>
                <a:ea typeface="MS PGothic" pitchFamily="34" charset="-128"/>
              </a:endParaRPr>
            </a:p>
          </p:txBody>
        </p:sp>
        <p:pic>
          <p:nvPicPr>
            <p:cNvPr id="79" name="Picture 2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541" y="5651658"/>
              <a:ext cx="218170" cy="20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0" name="Group 79"/>
          <p:cNvGrpSpPr/>
          <p:nvPr/>
        </p:nvGrpSpPr>
        <p:grpSpPr>
          <a:xfrm>
            <a:off x="498916" y="6471852"/>
            <a:ext cx="4318973" cy="365036"/>
            <a:chOff x="546541" y="5571740"/>
            <a:chExt cx="4318973" cy="365036"/>
          </a:xfrm>
        </p:grpSpPr>
        <p:sp>
          <p:nvSpPr>
            <p:cNvPr id="81" name="TextBox 80"/>
            <p:cNvSpPr txBox="1"/>
            <p:nvPr/>
          </p:nvSpPr>
          <p:spPr>
            <a:xfrm>
              <a:off x="764711" y="5571740"/>
              <a:ext cx="4100803" cy="365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772" dirty="0">
                  <a:latin typeface="MS PGothic" pitchFamily="34" charset="-128"/>
                  <a:ea typeface="MS PGothic" pitchFamily="34" charset="-128"/>
                </a:rPr>
                <a:t>マンツーマンのプライベートレッスン！！</a:t>
              </a:r>
              <a:endParaRPr lang="zh-CN" altLang="en-US" sz="1772" dirty="0">
                <a:latin typeface="MS PGothic" pitchFamily="34" charset="-128"/>
                <a:ea typeface="MS PGothic" pitchFamily="34" charset="-128"/>
              </a:endParaRPr>
            </a:p>
          </p:txBody>
        </p:sp>
        <p:pic>
          <p:nvPicPr>
            <p:cNvPr id="82" name="Picture 2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541" y="5651658"/>
              <a:ext cx="218170" cy="20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3" name="Group 82"/>
          <p:cNvGrpSpPr/>
          <p:nvPr/>
        </p:nvGrpSpPr>
        <p:grpSpPr>
          <a:xfrm>
            <a:off x="498916" y="6869428"/>
            <a:ext cx="2982068" cy="365036"/>
            <a:chOff x="546541" y="5571740"/>
            <a:chExt cx="2982068" cy="365036"/>
          </a:xfrm>
        </p:grpSpPr>
        <p:sp>
          <p:nvSpPr>
            <p:cNvPr id="84" name="TextBox 83"/>
            <p:cNvSpPr txBox="1"/>
            <p:nvPr/>
          </p:nvSpPr>
          <p:spPr>
            <a:xfrm>
              <a:off x="764711" y="5571740"/>
              <a:ext cx="2763898" cy="365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772" dirty="0">
                  <a:latin typeface="MS PGothic" pitchFamily="34" charset="-128"/>
                  <a:ea typeface="MS PGothic" pitchFamily="34" charset="-128"/>
                </a:rPr>
                <a:t>定期演奏会もあります！！</a:t>
              </a:r>
              <a:endParaRPr lang="zh-CN" altLang="en-US" sz="1772" dirty="0">
                <a:latin typeface="MS PGothic" pitchFamily="34" charset="-128"/>
                <a:ea typeface="MS PGothic" pitchFamily="34" charset="-128"/>
              </a:endParaRPr>
            </a:p>
          </p:txBody>
        </p:sp>
        <p:pic>
          <p:nvPicPr>
            <p:cNvPr id="85" name="Picture 2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541" y="5651658"/>
              <a:ext cx="218170" cy="20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6" name="Group 85"/>
          <p:cNvGrpSpPr/>
          <p:nvPr/>
        </p:nvGrpSpPr>
        <p:grpSpPr>
          <a:xfrm>
            <a:off x="498916" y="7254304"/>
            <a:ext cx="5235890" cy="365036"/>
            <a:chOff x="546541" y="5571740"/>
            <a:chExt cx="5235890" cy="365036"/>
          </a:xfrm>
        </p:grpSpPr>
        <p:sp>
          <p:nvSpPr>
            <p:cNvPr id="87" name="TextBox 86"/>
            <p:cNvSpPr txBox="1"/>
            <p:nvPr/>
          </p:nvSpPr>
          <p:spPr>
            <a:xfrm>
              <a:off x="764711" y="5571740"/>
              <a:ext cx="5017720" cy="365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772" dirty="0">
                  <a:latin typeface="MS PGothic" pitchFamily="34" charset="-128"/>
                  <a:ea typeface="MS PGothic" pitchFamily="34" charset="-128"/>
                </a:rPr>
                <a:t>「名器」と呼ばれる楽器から最新の電子機材も！！</a:t>
              </a:r>
              <a:endParaRPr lang="zh-CN" altLang="en-US" sz="1772" dirty="0">
                <a:latin typeface="MS PGothic" pitchFamily="34" charset="-128"/>
                <a:ea typeface="MS PGothic" pitchFamily="34" charset="-128"/>
              </a:endParaRPr>
            </a:p>
          </p:txBody>
        </p:sp>
        <p:pic>
          <p:nvPicPr>
            <p:cNvPr id="88" name="Picture 2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541" y="5651658"/>
              <a:ext cx="218170" cy="20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0" name="正方形/長方形 63"/>
          <p:cNvSpPr/>
          <p:nvPr/>
        </p:nvSpPr>
        <p:spPr>
          <a:xfrm rot="600000">
            <a:off x="5949790" y="4478244"/>
            <a:ext cx="1440347" cy="202680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</p:txBody>
      </p:sp>
      <p:sp>
        <p:nvSpPr>
          <p:cNvPr id="64" name="正方形/長方形 63"/>
          <p:cNvSpPr/>
          <p:nvPr/>
        </p:nvSpPr>
        <p:spPr>
          <a:xfrm rot="-480000">
            <a:off x="5563869" y="6502409"/>
            <a:ext cx="2026800" cy="138695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382349"/>
              </p:ext>
            </p:extLst>
          </p:nvPr>
        </p:nvGraphicFramePr>
        <p:xfrm>
          <a:off x="630586" y="8711149"/>
          <a:ext cx="6570316" cy="741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425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25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2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25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ja-JP" altLang="en-US" sz="1346" b="1" dirty="0"/>
                        <a:t>●ピアノ</a:t>
                      </a:r>
                      <a:endParaRPr lang="zh-CN" altLang="en-US" sz="1346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46" b="1" dirty="0"/>
                        <a:t>●トランペット</a:t>
                      </a:r>
                      <a:endParaRPr lang="zh-CN" altLang="en-US" sz="1346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46" b="1" dirty="0"/>
                        <a:t>●ドラム</a:t>
                      </a:r>
                      <a:endParaRPr lang="zh-CN" altLang="en-US" sz="1346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46" b="1" dirty="0"/>
                        <a:t>●エレクトーン</a:t>
                      </a:r>
                      <a:endParaRPr lang="zh-CN" altLang="en-US" sz="1346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346" b="1" dirty="0"/>
                        <a:t>●サックス</a:t>
                      </a:r>
                      <a:endParaRPr lang="zh-CN" altLang="en-US" sz="1346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46" b="1" dirty="0"/>
                        <a:t>●ギター</a:t>
                      </a:r>
                      <a:endParaRPr lang="zh-CN" altLang="en-US" sz="1346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46" b="1" dirty="0"/>
                        <a:t>●フルート</a:t>
                      </a:r>
                      <a:endParaRPr lang="zh-CN" altLang="en-US" sz="1346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46" b="1" dirty="0"/>
                        <a:t>●ヴァイオリン</a:t>
                      </a:r>
                      <a:endParaRPr lang="zh-CN" altLang="en-US" sz="1346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62745" y="10136768"/>
            <a:ext cx="3075389" cy="481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527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アスクル音楽教室</a:t>
            </a:r>
            <a:endParaRPr lang="zh-CN" altLang="en-US" sz="2527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13464" y="10031419"/>
            <a:ext cx="3518323" cy="691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zh-TW" altLang="en-US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［住所］ 〒</a:t>
            </a:r>
            <a:r>
              <a:rPr lang="en-US" altLang="zh-TW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>
              <a:spcBef>
                <a:spcPts val="300"/>
              </a:spcBef>
            </a:pPr>
            <a:r>
              <a:rPr lang="zh-TW" altLang="en-US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</a:t>
            </a:r>
            <a:r>
              <a:rPr lang="en-US" altLang="zh-TW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</a:t>
            </a:r>
            <a:r>
              <a:rPr lang="zh-TW" altLang="en-US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］ </a:t>
            </a:r>
            <a:r>
              <a:rPr lang="en-US" altLang="zh-TW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  <a:r>
              <a:rPr lang="zh-TW" altLang="en-US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 ［</a:t>
            </a:r>
            <a:r>
              <a:rPr lang="en-US" altLang="zh-TW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FAX</a:t>
            </a:r>
            <a:r>
              <a:rPr lang="zh-TW" altLang="en-US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］ </a:t>
            </a:r>
            <a:r>
              <a:rPr lang="en-US" altLang="zh-TW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03-1234-1112</a:t>
            </a:r>
          </a:p>
          <a:p>
            <a:pPr>
              <a:spcBef>
                <a:spcPts val="300"/>
              </a:spcBef>
            </a:pPr>
            <a:r>
              <a:rPr lang="zh-TW" altLang="en-US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</a:t>
            </a:r>
            <a:r>
              <a:rPr lang="en-US" altLang="zh-TW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URL</a:t>
            </a:r>
            <a:r>
              <a:rPr lang="zh-TW" altLang="en-US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］ </a:t>
            </a:r>
            <a:r>
              <a:rPr lang="en-US" altLang="zh-TW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13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16" y="525240"/>
            <a:ext cx="3556355" cy="4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49" y="179626"/>
            <a:ext cx="6881483" cy="42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54" y="1669934"/>
            <a:ext cx="6843952" cy="173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1" name="Group 40"/>
          <p:cNvGrpSpPr/>
          <p:nvPr/>
        </p:nvGrpSpPr>
        <p:grpSpPr>
          <a:xfrm>
            <a:off x="345642" y="7970233"/>
            <a:ext cx="3076773" cy="828000"/>
            <a:chOff x="200502" y="7883149"/>
            <a:chExt cx="3076773" cy="828000"/>
          </a:xfrm>
        </p:grpSpPr>
        <p:pic>
          <p:nvPicPr>
            <p:cNvPr id="42" name="Picture 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502" y="7883149"/>
              <a:ext cx="3076773" cy="82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3" name="TextBox 42"/>
            <p:cNvSpPr txBox="1"/>
            <p:nvPr/>
          </p:nvSpPr>
          <p:spPr>
            <a:xfrm rot="21300000">
              <a:off x="452296" y="8085109"/>
              <a:ext cx="2693366" cy="3836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893" b="1" dirty="0">
                  <a:solidFill>
                    <a:srgbClr val="FFF347"/>
                  </a:solidFill>
                </a:rPr>
                <a:t>体験レッスン受付中！！</a:t>
              </a:r>
              <a:endParaRPr lang="zh-CN" altLang="en-US" sz="1893" b="1" dirty="0">
                <a:solidFill>
                  <a:srgbClr val="FFF34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227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2016-07-14T10:55:51Z</dcterms:created>
  <dcterms:modified xsi:type="dcterms:W3CDTF">2017-03-07T10:13:44Z</dcterms:modified>
</cp:coreProperties>
</file>