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6E30"/>
    <a:srgbClr val="82582D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10" r="8502"/>
          <a:stretch/>
        </p:blipFill>
        <p:spPr bwMode="auto">
          <a:xfrm>
            <a:off x="-333829" y="-121920"/>
            <a:ext cx="8287658" cy="110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94" y="4120519"/>
            <a:ext cx="7152898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5113460" y="525927"/>
            <a:ext cx="2210776" cy="7614000"/>
            <a:chOff x="5113460" y="525927"/>
            <a:chExt cx="2210776" cy="7614000"/>
          </a:xfrm>
        </p:grpSpPr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5884" y="525927"/>
              <a:ext cx="2034284" cy="189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6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3460" y="2633369"/>
              <a:ext cx="2008017" cy="2080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7" name="Picture 1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6953" y="5179717"/>
              <a:ext cx="973096" cy="2937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9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3460" y="525927"/>
              <a:ext cx="2210776" cy="761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1935" y="579927"/>
              <a:ext cx="1922182" cy="1789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3686" y="2661505"/>
              <a:ext cx="1890178" cy="1976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8" name="Picture 1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2468" y="5226374"/>
              <a:ext cx="822066" cy="283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8" name="正方形/長方形 67"/>
          <p:cNvSpPr/>
          <p:nvPr/>
        </p:nvSpPr>
        <p:spPr>
          <a:xfrm>
            <a:off x="3969204" y="7694151"/>
            <a:ext cx="2113200" cy="14832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</a:t>
            </a:r>
            <a:r>
              <a:rPr lang="ja-JP" altLang="en-US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図★入</a:t>
            </a:r>
            <a:r>
              <a:rPr kumimoji="1" lang="ja-JP" altLang="en-US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る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476182" y="6402417"/>
            <a:ext cx="550800" cy="550800"/>
            <a:chOff x="-100721" y="6931476"/>
            <a:chExt cx="550800" cy="550800"/>
          </a:xfrm>
        </p:grpSpPr>
        <p:pic>
          <p:nvPicPr>
            <p:cNvPr id="1039" name="Picture 1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0721" y="6931476"/>
              <a:ext cx="550800" cy="550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-74748" y="7078924"/>
              <a:ext cx="498855" cy="255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63" b="1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期 間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026982" y="6304031"/>
            <a:ext cx="4068743" cy="6889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877" b="1" dirty="0">
                <a:latin typeface="MS PGothic" pitchFamily="34" charset="-128"/>
                <a:ea typeface="MS PGothic" pitchFamily="34" charset="-128"/>
              </a:rPr>
              <a:t>11</a:t>
            </a:r>
            <a:r>
              <a:rPr lang="zh-CN" altLang="en-US" sz="2117" b="1" dirty="0"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CN" sz="3877" b="1" dirty="0">
                <a:latin typeface="MS PGothic" pitchFamily="34" charset="-128"/>
                <a:ea typeface="MS PGothic" pitchFamily="34" charset="-128"/>
              </a:rPr>
              <a:t>11</a:t>
            </a:r>
            <a:r>
              <a:rPr lang="zh-CN" altLang="en-US" sz="2117" b="1" dirty="0">
                <a:latin typeface="MS PGothic" pitchFamily="34" charset="-128"/>
                <a:ea typeface="MS PGothic" pitchFamily="34" charset="-128"/>
              </a:rPr>
              <a:t>日</a:t>
            </a:r>
            <a:r>
              <a:rPr lang="zh-CN" altLang="en-US" sz="3877" b="1" dirty="0">
                <a:latin typeface="MS PGothic" pitchFamily="34" charset="-128"/>
                <a:ea typeface="MS PGothic" pitchFamily="34" charset="-128"/>
              </a:rPr>
              <a:t>　　</a:t>
            </a:r>
            <a:r>
              <a:rPr lang="zh-CN" altLang="en-US" sz="2000" b="1" dirty="0">
                <a:latin typeface="MS PGothic" pitchFamily="34" charset="-128"/>
                <a:ea typeface="MS PGothic" pitchFamily="34" charset="-128"/>
              </a:rPr>
              <a:t> </a:t>
            </a:r>
            <a:r>
              <a:rPr lang="en-US" altLang="zh-CN" sz="3877" b="1" dirty="0">
                <a:latin typeface="MS PGothic" pitchFamily="34" charset="-128"/>
                <a:ea typeface="MS PGothic" pitchFamily="34" charset="-128"/>
              </a:rPr>
              <a:t>11</a:t>
            </a:r>
            <a:r>
              <a:rPr lang="zh-CN" altLang="en-US" sz="2117" b="1" dirty="0"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CN" sz="3877" b="1" dirty="0">
                <a:latin typeface="MS PGothic" pitchFamily="34" charset="-128"/>
                <a:ea typeface="MS PGothic" pitchFamily="34" charset="-128"/>
              </a:rPr>
              <a:t>26</a:t>
            </a:r>
            <a:r>
              <a:rPr lang="zh-CN" altLang="en-US" sz="2117" b="1" dirty="0">
                <a:latin typeface="MS PGothic" pitchFamily="34" charset="-128"/>
                <a:ea typeface="MS PGothic" pitchFamily="34" charset="-128"/>
              </a:rPr>
              <a:t>日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2667583" y="6567498"/>
            <a:ext cx="404278" cy="362415"/>
            <a:chOff x="2913264" y="6389172"/>
            <a:chExt cx="404278" cy="362415"/>
          </a:xfrm>
        </p:grpSpPr>
        <p:pic>
          <p:nvPicPr>
            <p:cNvPr id="1040" name="Picture 16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1121" y="6427587"/>
              <a:ext cx="324000" cy="32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2913264" y="6389172"/>
              <a:ext cx="404278" cy="3551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708" b="1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金</a:t>
              </a: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977519" y="6523956"/>
            <a:ext cx="441146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MS PGothic" pitchFamily="34" charset="-128"/>
                <a:ea typeface="MS PGothic" pitchFamily="34" charset="-128"/>
              </a:rPr>
              <a:t>〜</a:t>
            </a:r>
            <a:endParaRPr lang="zh-CN" altLang="en-US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656" y="6583079"/>
            <a:ext cx="324001" cy="3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4941114" y="6542635"/>
            <a:ext cx="404278" cy="3554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71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506267" y="7143351"/>
            <a:ext cx="550800" cy="550800"/>
            <a:chOff x="-100721" y="6931476"/>
            <a:chExt cx="550800" cy="550800"/>
          </a:xfrm>
        </p:grpSpPr>
        <p:pic>
          <p:nvPicPr>
            <p:cNvPr id="81" name="Picture 1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0721" y="6931476"/>
              <a:ext cx="550800" cy="550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2" name="TextBox 81"/>
            <p:cNvSpPr txBox="1"/>
            <p:nvPr/>
          </p:nvSpPr>
          <p:spPr>
            <a:xfrm>
              <a:off x="-74748" y="7078924"/>
              <a:ext cx="498855" cy="255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63" b="1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会 場</a:t>
              </a:r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1057067" y="7146563"/>
            <a:ext cx="1928733" cy="4661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29" b="1" dirty="0">
                <a:latin typeface="MS PGothic" pitchFamily="34" charset="-128"/>
                <a:ea typeface="MS PGothic" pitchFamily="34" charset="-128"/>
              </a:rPr>
              <a:t>アスクル公園</a:t>
            </a:r>
            <a:endParaRPr lang="zh-CN" altLang="en-US" sz="2429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161142" y="7939764"/>
            <a:ext cx="2870801" cy="845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ja-JP" altLang="en-US" sz="1298" dirty="0">
                <a:latin typeface="MS PGothic" pitchFamily="34" charset="-128"/>
                <a:ea typeface="MS PGothic" pitchFamily="34" charset="-128"/>
              </a:rPr>
              <a:t>● 焼き栗の販売（毎日）</a:t>
            </a:r>
          </a:p>
          <a:p>
            <a:pPr>
              <a:spcBef>
                <a:spcPts val="600"/>
              </a:spcBef>
            </a:pPr>
            <a:r>
              <a:rPr lang="ja-JP" altLang="en-US" sz="1298" dirty="0">
                <a:latin typeface="MS PGothic" pitchFamily="34" charset="-128"/>
                <a:ea typeface="MS PGothic" pitchFamily="34" charset="-128"/>
              </a:rPr>
              <a:t>● 写真撮影会（土曜日のみ）</a:t>
            </a:r>
          </a:p>
          <a:p>
            <a:pPr>
              <a:spcBef>
                <a:spcPts val="600"/>
              </a:spcBef>
            </a:pPr>
            <a:r>
              <a:rPr lang="ja-JP" altLang="en-US" sz="1298" dirty="0">
                <a:latin typeface="MS PGothic" pitchFamily="34" charset="-128"/>
                <a:ea typeface="MS PGothic" pitchFamily="34" charset="-128"/>
              </a:rPr>
              <a:t>● </a:t>
            </a:r>
            <a:r>
              <a:rPr lang="en-US" altLang="ja-JP" sz="1298" dirty="0">
                <a:latin typeface="MS PGothic" pitchFamily="34" charset="-128"/>
                <a:ea typeface="MS PGothic" pitchFamily="34" charset="-128"/>
              </a:rPr>
              <a:t>LED</a:t>
            </a:r>
            <a:r>
              <a:rPr lang="ja-JP" altLang="en-US" sz="1298" dirty="0">
                <a:latin typeface="MS PGothic" pitchFamily="34" charset="-128"/>
                <a:ea typeface="MS PGothic" pitchFamily="34" charset="-128"/>
              </a:rPr>
              <a:t>照明によるライトアップ（毎日）</a:t>
            </a:r>
            <a:endParaRPr lang="zh-CN" altLang="en-US" sz="1298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912553" y="10335167"/>
            <a:ext cx="3751348" cy="321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88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主催：アスクル商店街紅葉まつり実行委員会</a:t>
            </a:r>
            <a:endParaRPr lang="zh-CN" altLang="en-US" sz="1488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155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2016-07-14T10:56:23Z</dcterms:created>
  <dcterms:modified xsi:type="dcterms:W3CDTF">2017-03-07T10:14:30Z</dcterms:modified>
</cp:coreProperties>
</file>