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DDA2"/>
    <a:srgbClr val="ED86B3"/>
    <a:srgbClr val="44B034"/>
    <a:srgbClr val="FFF462"/>
    <a:srgbClr val="FFF45F"/>
    <a:srgbClr val="3E3A39"/>
    <a:srgbClr val="000099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0" y="6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" Type="http://schemas.openxmlformats.org/officeDocument/2006/relationships/image" Target="../media/image1.emf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6" y="9723"/>
            <a:ext cx="10910335" cy="77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6" y="2715173"/>
            <a:ext cx="10891152" cy="14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218" y="1588"/>
            <a:ext cx="11019183" cy="61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47" y="2612285"/>
            <a:ext cx="10646475" cy="429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768847" y="2100623"/>
            <a:ext cx="6322357" cy="2424900"/>
            <a:chOff x="376789" y="-1400027"/>
            <a:chExt cx="6322357" cy="2424900"/>
          </a:xfrm>
        </p:grpSpPr>
        <p:pic>
          <p:nvPicPr>
            <p:cNvPr id="1040" name="Picture 1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4099" y="-168527"/>
              <a:ext cx="638803" cy="102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1" name="Picture 1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3983" y="83673"/>
              <a:ext cx="889095" cy="57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2" name="Picture 1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6366" y="-170577"/>
              <a:ext cx="542780" cy="1015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3" name="Picture 1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8029" y="-1092627"/>
              <a:ext cx="2006764" cy="2080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4" name="Picture 2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489" y="-1400027"/>
              <a:ext cx="2034284" cy="189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789" y="-1361927"/>
              <a:ext cx="6309126" cy="238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489" y="-1349227"/>
              <a:ext cx="1983483" cy="1835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6" name="Picture 9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9022" y="-989627"/>
              <a:ext cx="1890178" cy="1976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9985" y="-145177"/>
              <a:ext cx="2091692" cy="95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2" name="正方形/長方形 67"/>
          <p:cNvSpPr/>
          <p:nvPr/>
        </p:nvSpPr>
        <p:spPr>
          <a:xfrm>
            <a:off x="8256899" y="4927305"/>
            <a:ext cx="2113200" cy="14832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</a:t>
            </a:r>
            <a:r>
              <a:rPr lang="ja-JP" altLang="en-US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図★入</a:t>
            </a:r>
            <a:r>
              <a:rPr kumimoji="1" lang="ja-JP" altLang="en-US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る</a:t>
            </a:r>
          </a:p>
        </p:txBody>
      </p:sp>
      <p:grpSp>
        <p:nvGrpSpPr>
          <p:cNvPr id="93" name="Group 92"/>
          <p:cNvGrpSpPr/>
          <p:nvPr/>
        </p:nvGrpSpPr>
        <p:grpSpPr>
          <a:xfrm>
            <a:off x="781547" y="4868985"/>
            <a:ext cx="550800" cy="550800"/>
            <a:chOff x="-100721" y="6931476"/>
            <a:chExt cx="550800" cy="550800"/>
          </a:xfrm>
        </p:grpSpPr>
        <p:pic>
          <p:nvPicPr>
            <p:cNvPr id="94" name="Picture 1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0721" y="6931476"/>
              <a:ext cx="550800" cy="550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0" name="TextBox 99"/>
            <p:cNvSpPr txBox="1"/>
            <p:nvPr/>
          </p:nvSpPr>
          <p:spPr>
            <a:xfrm>
              <a:off x="-74748" y="7078924"/>
              <a:ext cx="498855" cy="255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63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期 間</a:t>
              </a:r>
            </a:p>
          </p:txBody>
        </p:sp>
      </p:grpSp>
      <p:sp>
        <p:nvSpPr>
          <p:cNvPr id="101" name="TextBox 100"/>
          <p:cNvSpPr txBox="1"/>
          <p:nvPr/>
        </p:nvSpPr>
        <p:spPr>
          <a:xfrm>
            <a:off x="1332347" y="4770599"/>
            <a:ext cx="2393604" cy="6889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877" b="1" dirty="0">
                <a:latin typeface="MS PGothic" pitchFamily="34" charset="-128"/>
                <a:ea typeface="MS PGothic" pitchFamily="34" charset="-128"/>
              </a:rPr>
              <a:t>11</a:t>
            </a:r>
            <a:r>
              <a:rPr lang="zh-CN" altLang="en-US" sz="2117" b="1" dirty="0"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CN" sz="3877" b="1" dirty="0">
                <a:latin typeface="MS PGothic" pitchFamily="34" charset="-128"/>
                <a:ea typeface="MS PGothic" pitchFamily="34" charset="-128"/>
              </a:rPr>
              <a:t>11</a:t>
            </a:r>
            <a:r>
              <a:rPr lang="zh-CN" altLang="en-US" sz="2117" b="1" dirty="0">
                <a:latin typeface="MS PGothic" pitchFamily="34" charset="-128"/>
                <a:ea typeface="MS PGothic" pitchFamily="34" charset="-128"/>
              </a:rPr>
              <a:t>日</a:t>
            </a:r>
            <a:r>
              <a:rPr lang="zh-CN" altLang="en-US" sz="3877" b="1" dirty="0">
                <a:latin typeface="MS PGothic" pitchFamily="34" charset="-128"/>
                <a:ea typeface="MS PGothic" pitchFamily="34" charset="-128"/>
              </a:rPr>
              <a:t>　　</a:t>
            </a:r>
            <a:endParaRPr lang="zh-CN" altLang="en-US" sz="2117" b="1" dirty="0">
              <a:latin typeface="MS PGothic" pitchFamily="34" charset="-128"/>
              <a:ea typeface="MS PGothic" pitchFamily="34" charset="-128"/>
            </a:endParaRPr>
          </a:p>
        </p:txBody>
      </p:sp>
      <p:grpSp>
        <p:nvGrpSpPr>
          <p:cNvPr id="115" name="Group 114"/>
          <p:cNvGrpSpPr/>
          <p:nvPr/>
        </p:nvGrpSpPr>
        <p:grpSpPr>
          <a:xfrm>
            <a:off x="2972948" y="5034066"/>
            <a:ext cx="404278" cy="362415"/>
            <a:chOff x="2913264" y="6389172"/>
            <a:chExt cx="404278" cy="362415"/>
          </a:xfrm>
        </p:grpSpPr>
        <p:pic>
          <p:nvPicPr>
            <p:cNvPr id="118" name="Picture 16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1121" y="6427587"/>
              <a:ext cx="324000" cy="32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1" name="TextBox 140"/>
            <p:cNvSpPr txBox="1"/>
            <p:nvPr/>
          </p:nvSpPr>
          <p:spPr>
            <a:xfrm>
              <a:off x="2913264" y="6389172"/>
              <a:ext cx="404278" cy="3551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708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金</a:t>
              </a:r>
            </a:p>
          </p:txBody>
        </p:sp>
      </p:grpSp>
      <p:sp>
        <p:nvSpPr>
          <p:cNvPr id="142" name="Rectangle 141"/>
          <p:cNvSpPr/>
          <p:nvPr/>
        </p:nvSpPr>
        <p:spPr>
          <a:xfrm>
            <a:off x="3282884" y="4990524"/>
            <a:ext cx="441146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MS PGothic" pitchFamily="34" charset="-128"/>
                <a:ea typeface="MS PGothic" pitchFamily="34" charset="-128"/>
              </a:rPr>
              <a:t>〜</a:t>
            </a:r>
            <a:endParaRPr lang="zh-CN" altLang="en-US" b="1" dirty="0">
              <a:latin typeface="MS PGothic" pitchFamily="34" charset="-128"/>
              <a:ea typeface="MS PGothic" pitchFamily="34" charset="-128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720737" y="5627939"/>
            <a:ext cx="404278" cy="367619"/>
            <a:chOff x="3720737" y="5627939"/>
            <a:chExt cx="404278" cy="367619"/>
          </a:xfrm>
        </p:grpSpPr>
        <p:pic>
          <p:nvPicPr>
            <p:cNvPr id="144" name="Picture 17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4279" y="5671558"/>
              <a:ext cx="324001" cy="32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5" name="TextBox 144"/>
            <p:cNvSpPr txBox="1"/>
            <p:nvPr/>
          </p:nvSpPr>
          <p:spPr>
            <a:xfrm>
              <a:off x="3720737" y="5627939"/>
              <a:ext cx="404278" cy="3554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710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日</a:t>
              </a:r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811632" y="6174216"/>
            <a:ext cx="550800" cy="550800"/>
            <a:chOff x="-100721" y="6931476"/>
            <a:chExt cx="550800" cy="550800"/>
          </a:xfrm>
        </p:grpSpPr>
        <p:pic>
          <p:nvPicPr>
            <p:cNvPr id="147" name="Picture 1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0721" y="6931476"/>
              <a:ext cx="550800" cy="550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8" name="TextBox 147"/>
            <p:cNvSpPr txBox="1"/>
            <p:nvPr/>
          </p:nvSpPr>
          <p:spPr>
            <a:xfrm>
              <a:off x="-74748" y="7078924"/>
              <a:ext cx="498855" cy="255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63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会 場</a:t>
              </a:r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1362432" y="6177428"/>
            <a:ext cx="1928733" cy="4661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29" b="1" dirty="0">
                <a:latin typeface="MS PGothic" pitchFamily="34" charset="-128"/>
                <a:ea typeface="MS PGothic" pitchFamily="34" charset="-128"/>
              </a:rPr>
              <a:t>アスクル公園</a:t>
            </a:r>
            <a:endParaRPr lang="zh-CN" altLang="en-US" sz="2429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4817340" y="5201028"/>
            <a:ext cx="3410742" cy="1148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1622" dirty="0">
                <a:latin typeface="MS PGothic" pitchFamily="34" charset="-128"/>
                <a:ea typeface="MS PGothic" pitchFamily="34" charset="-128"/>
              </a:rPr>
              <a:t>● 焼き栗の販売（毎日）</a:t>
            </a:r>
          </a:p>
          <a:p>
            <a:pPr>
              <a:spcBef>
                <a:spcPts val="1200"/>
              </a:spcBef>
            </a:pPr>
            <a:r>
              <a:rPr lang="ja-JP" altLang="en-US" sz="1622" dirty="0">
                <a:latin typeface="MS PGothic" pitchFamily="34" charset="-128"/>
                <a:ea typeface="MS PGothic" pitchFamily="34" charset="-128"/>
              </a:rPr>
              <a:t>● 写真撮影会（土曜日のみ）</a:t>
            </a:r>
          </a:p>
          <a:p>
            <a:pPr>
              <a:spcBef>
                <a:spcPts val="1200"/>
              </a:spcBef>
            </a:pPr>
            <a:r>
              <a:rPr lang="ja-JP" altLang="en-US" sz="1622" dirty="0">
                <a:latin typeface="MS PGothic" pitchFamily="34" charset="-128"/>
                <a:ea typeface="MS PGothic" pitchFamily="34" charset="-128"/>
              </a:rPr>
              <a:t>● </a:t>
            </a:r>
            <a:r>
              <a:rPr lang="en-US" altLang="ja-JP" sz="1622" dirty="0">
                <a:latin typeface="MS PGothic" pitchFamily="34" charset="-128"/>
                <a:ea typeface="MS PGothic" pitchFamily="34" charset="-128"/>
              </a:rPr>
              <a:t>LED</a:t>
            </a:r>
            <a:r>
              <a:rPr lang="ja-JP" altLang="en-US" sz="1622" dirty="0">
                <a:latin typeface="MS PGothic" pitchFamily="34" charset="-128"/>
                <a:ea typeface="MS PGothic" pitchFamily="34" charset="-128"/>
              </a:rPr>
              <a:t>照明によるライトアップ（毎日）</a:t>
            </a:r>
            <a:endParaRPr lang="zh-CN" altLang="en-US" sz="1622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2054276" y="5399818"/>
            <a:ext cx="1729961" cy="6889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877" b="1" dirty="0">
                <a:latin typeface="MS PGothic" pitchFamily="34" charset="-128"/>
                <a:ea typeface="MS PGothic" pitchFamily="34" charset="-128"/>
              </a:rPr>
              <a:t>11</a:t>
            </a:r>
            <a:r>
              <a:rPr lang="zh-CN" altLang="en-US" sz="2117" b="1" dirty="0"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CN" sz="3877" b="1" dirty="0">
                <a:latin typeface="MS PGothic" pitchFamily="34" charset="-128"/>
                <a:ea typeface="MS PGothic" pitchFamily="34" charset="-128"/>
              </a:rPr>
              <a:t>26</a:t>
            </a:r>
            <a:r>
              <a:rPr lang="zh-CN" altLang="en-US" sz="2117" b="1" dirty="0">
                <a:latin typeface="MS PGothic" pitchFamily="34" charset="-128"/>
                <a:ea typeface="MS PGothic" pitchFamily="34" charset="-128"/>
              </a:rPr>
              <a:t>日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2673788" y="7223667"/>
            <a:ext cx="3751348" cy="321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88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主催：アスクル商店街紅葉まつり実行委員会</a:t>
            </a:r>
            <a:endParaRPr lang="zh-CN" altLang="en-US" sz="1488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86B3"/>
        </a:solidFill>
      </a:spPr>
      <a:bodyPr wrap="none" rtlCol="0" anchor="ctr">
        <a:sp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160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Ｐゴシック</vt:lpstr>
      <vt:lpstr>メイリオ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2016-07-14T10:57:05Z</dcterms:created>
  <dcterms:modified xsi:type="dcterms:W3CDTF">2017-03-07T10:16:22Z</dcterms:modified>
</cp:coreProperties>
</file>