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50011"/>
    <a:srgbClr val="005DA0"/>
    <a:srgbClr val="006834"/>
    <a:srgbClr val="006CB7"/>
    <a:srgbClr val="E94708"/>
    <a:srgbClr val="906E30"/>
    <a:srgbClr val="82582D"/>
    <a:srgbClr val="A4723A"/>
    <a:srgbClr val="664724"/>
    <a:srgbClr val="6452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 bwMode="auto">
          <a:xfrm>
            <a:off x="0" y="15875"/>
            <a:ext cx="7775575" cy="108918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8426" b="34906"/>
          <a:stretch/>
        </p:blipFill>
        <p:spPr bwMode="auto">
          <a:xfrm>
            <a:off x="1925659" y="6291263"/>
            <a:ext cx="5875316" cy="4616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650" y="373063"/>
            <a:ext cx="1343055" cy="64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" name="Picture 8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4145" y="1021063"/>
            <a:ext cx="5990193" cy="194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06575" y="252392"/>
            <a:ext cx="1329411" cy="136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" name="TextBox 6"/>
          <p:cNvSpPr txBox="1"/>
          <p:nvPr/>
        </p:nvSpPr>
        <p:spPr>
          <a:xfrm>
            <a:off x="1307767" y="540263"/>
            <a:ext cx="5178396" cy="4194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126" dirty="0">
                <a:latin typeface="HGPSoeiKakugothicUB" pitchFamily="50" charset="-128"/>
                <a:ea typeface="HGPSoeiKakugothicUB" pitchFamily="50" charset="-128"/>
              </a:rPr>
              <a:t>お待ちかね！ 毎年恒例おめでた特価！</a:t>
            </a:r>
            <a:endParaRPr lang="en-US" sz="2126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639665" y="2936396"/>
            <a:ext cx="2514600" cy="9211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386" b="1" dirty="0">
                <a:solidFill>
                  <a:srgbClr val="005DA0"/>
                </a:solidFill>
                <a:latin typeface="HGPSoeiKakugothicUB" pitchFamily="50" charset="-128"/>
                <a:ea typeface="HGPSoeiKakugothicUB" pitchFamily="50" charset="-128"/>
              </a:rPr>
              <a:t>2017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275530" y="3632324"/>
            <a:ext cx="7242870" cy="8771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5100" dirty="0">
                <a:latin typeface="HGPSoeiKakugothicUB" pitchFamily="50" charset="-128"/>
                <a:ea typeface="HGPSoeiKakugothicUB" pitchFamily="50" charset="-128"/>
              </a:rPr>
              <a:t>1</a:t>
            </a:r>
            <a:r>
              <a:rPr lang="ja-JP" altLang="en-US" sz="5100" baseline="-6000" dirty="0">
                <a:latin typeface="HGPSoeiKakugothicUB" pitchFamily="50" charset="-128"/>
                <a:ea typeface="HGPSoeiKakugothicUB" pitchFamily="50" charset="-128"/>
              </a:rPr>
              <a:t>月</a:t>
            </a:r>
            <a:r>
              <a:rPr lang="en-US" altLang="ja-JP" sz="5100" dirty="0">
                <a:latin typeface="HGPSoeiKakugothicUB" pitchFamily="50" charset="-128"/>
                <a:ea typeface="HGPSoeiKakugothicUB" pitchFamily="50" charset="-128"/>
              </a:rPr>
              <a:t>1</a:t>
            </a:r>
            <a:r>
              <a:rPr lang="ja-JP" altLang="en-US" sz="5100" baseline="-6000" dirty="0">
                <a:latin typeface="HGPSoeiKakugothicUB" pitchFamily="50" charset="-128"/>
                <a:ea typeface="HGPSoeiKakugothicUB" pitchFamily="50" charset="-128"/>
              </a:rPr>
              <a:t>日（日）</a:t>
            </a:r>
            <a:r>
              <a:rPr lang="ja-JP" altLang="en-US" sz="5100" dirty="0">
                <a:latin typeface="HGPSoeiKakugothicUB" pitchFamily="50" charset="-128"/>
                <a:ea typeface="HGPSoeiKakugothicUB" pitchFamily="50" charset="-128"/>
              </a:rPr>
              <a:t> </a:t>
            </a:r>
            <a:r>
              <a:rPr lang="ja-JP" altLang="en-US" sz="2500" dirty="0">
                <a:solidFill>
                  <a:srgbClr val="E50011"/>
                </a:solidFill>
                <a:latin typeface="HGPSoeiKakugothicUB" pitchFamily="50" charset="-128"/>
                <a:ea typeface="HGPSoeiKakugothicUB" pitchFamily="50" charset="-128"/>
              </a:rPr>
              <a:t>▶▶</a:t>
            </a:r>
            <a:r>
              <a:rPr lang="ja-JP" altLang="en-US" sz="5100" dirty="0">
                <a:solidFill>
                  <a:srgbClr val="E50011"/>
                </a:solidFill>
                <a:latin typeface="HGPSoeiKakugothicUB" pitchFamily="50" charset="-128"/>
                <a:ea typeface="HGPSoeiKakugothicUB" pitchFamily="50" charset="-128"/>
              </a:rPr>
              <a:t> </a:t>
            </a:r>
            <a:r>
              <a:rPr lang="en-US" altLang="ja-JP" sz="5100" dirty="0">
                <a:latin typeface="HGPSoeiKakugothicUB" pitchFamily="50" charset="-128"/>
                <a:ea typeface="HGPSoeiKakugothicUB" pitchFamily="50" charset="-128"/>
              </a:rPr>
              <a:t>1</a:t>
            </a:r>
            <a:r>
              <a:rPr lang="ja-JP" altLang="en-US" sz="5100" baseline="-6000" dirty="0">
                <a:latin typeface="HGPSoeiKakugothicUB" pitchFamily="50" charset="-128"/>
                <a:ea typeface="HGPSoeiKakugothicUB" pitchFamily="50" charset="-128"/>
              </a:rPr>
              <a:t>月</a:t>
            </a:r>
            <a:r>
              <a:rPr lang="en-US" altLang="ja-JP" sz="5100" dirty="0">
                <a:latin typeface="HGPSoeiKakugothicUB" pitchFamily="50" charset="-128"/>
                <a:ea typeface="HGPSoeiKakugothicUB" pitchFamily="50" charset="-128"/>
              </a:rPr>
              <a:t>9</a:t>
            </a:r>
            <a:r>
              <a:rPr lang="ja-JP" altLang="en-US" sz="5100" baseline="-6000" dirty="0">
                <a:latin typeface="HGPSoeiKakugothicUB" pitchFamily="50" charset="-128"/>
                <a:ea typeface="HGPSoeiKakugothicUB" pitchFamily="50" charset="-128"/>
              </a:rPr>
              <a:t>日（月）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704173" y="4509244"/>
            <a:ext cx="6385585" cy="47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480" dirty="0">
                <a:latin typeface="HGPSoeiKakugothicUB" pitchFamily="50" charset="-128"/>
                <a:ea typeface="HGPSoeiKakugothicUB" pitchFamily="50" charset="-128"/>
              </a:rPr>
              <a:t>［</a:t>
            </a:r>
            <a:r>
              <a:rPr lang="en-US" altLang="ja-JP" sz="2480" dirty="0">
                <a:latin typeface="HGPSoeiKakugothicUB" pitchFamily="50" charset="-128"/>
                <a:ea typeface="HGPSoeiKakugothicUB" pitchFamily="50" charset="-128"/>
              </a:rPr>
              <a:t>OPEN</a:t>
            </a:r>
            <a:r>
              <a:rPr lang="ja-JP" altLang="en-US" sz="2480" dirty="0">
                <a:latin typeface="HGPSoeiKakugothicUB" pitchFamily="50" charset="-128"/>
                <a:ea typeface="HGPSoeiKakugothicUB" pitchFamily="50" charset="-128"/>
              </a:rPr>
              <a:t>］</a:t>
            </a:r>
            <a:r>
              <a:rPr lang="en-US" altLang="ja-JP" sz="2480" b="1" dirty="0">
                <a:latin typeface="HGPSoeiKakugothicUB" pitchFamily="50" charset="-128"/>
                <a:ea typeface="HGPSoeiKakugothicUB" pitchFamily="50" charset="-128"/>
              </a:rPr>
              <a:t>10:00</a:t>
            </a:r>
            <a:r>
              <a:rPr lang="en-US" altLang="ja-JP" sz="2480" dirty="0">
                <a:latin typeface="HGPSoeiKakugothicUB" pitchFamily="50" charset="-128"/>
                <a:ea typeface="HGPSoeiKakugothicUB" pitchFamily="50" charset="-128"/>
              </a:rPr>
              <a:t> </a:t>
            </a:r>
            <a:r>
              <a:rPr lang="ja-JP" altLang="en-US" sz="2480" dirty="0">
                <a:latin typeface="HGPSoeiKakugothicUB" pitchFamily="50" charset="-128"/>
                <a:ea typeface="HGPSoeiKakugothicUB" pitchFamily="50" charset="-128"/>
              </a:rPr>
              <a:t>ー ［</a:t>
            </a:r>
            <a:r>
              <a:rPr lang="en-US" altLang="ja-JP" sz="2480" dirty="0">
                <a:latin typeface="HGPSoeiKakugothicUB" pitchFamily="50" charset="-128"/>
                <a:ea typeface="HGPSoeiKakugothicUB" pitchFamily="50" charset="-128"/>
              </a:rPr>
              <a:t>CLOSE</a:t>
            </a:r>
            <a:r>
              <a:rPr lang="ja-JP" altLang="en-US" sz="2480" dirty="0">
                <a:latin typeface="HGPSoeiKakugothicUB" pitchFamily="50" charset="-128"/>
                <a:ea typeface="HGPSoeiKakugothicUB" pitchFamily="50" charset="-128"/>
              </a:rPr>
              <a:t>］</a:t>
            </a:r>
            <a:r>
              <a:rPr lang="en-US" altLang="ja-JP" sz="2480" b="1" dirty="0">
                <a:latin typeface="HGPSoeiKakugothicUB" pitchFamily="50" charset="-128"/>
                <a:ea typeface="HGPSoeiKakugothicUB" pitchFamily="50" charset="-128"/>
              </a:rPr>
              <a:t>19:00</a:t>
            </a:r>
            <a:endParaRPr lang="ja-JP" altLang="en-US" sz="2480" b="1" baseline="-6000" dirty="0"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4721" y="6551101"/>
            <a:ext cx="2569748" cy="151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8067" y="6930864"/>
            <a:ext cx="2239401" cy="79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" name="TextBox 9"/>
          <p:cNvSpPr txBox="1"/>
          <p:nvPr/>
        </p:nvSpPr>
        <p:spPr>
          <a:xfrm>
            <a:off x="361950" y="8877300"/>
            <a:ext cx="1678009" cy="3431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3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アスクル電器</a:t>
            </a:r>
            <a:endParaRPr lang="en-US" sz="163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361950" y="9198272"/>
            <a:ext cx="2559050" cy="583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63" dirty="0">
                <a:solidFill>
                  <a:schemeClr val="bg1"/>
                </a:solidFill>
                <a:latin typeface="+mj-ea"/>
                <a:ea typeface="+mj-ea"/>
              </a:rPr>
              <a:t>〒</a:t>
            </a:r>
            <a:r>
              <a:rPr lang="en-US" altLang="ja-JP" sz="1063" dirty="0">
                <a:solidFill>
                  <a:schemeClr val="bg1"/>
                </a:solidFill>
                <a:latin typeface="+mj-ea"/>
                <a:ea typeface="+mj-ea"/>
              </a:rPr>
              <a:t>135-0061 </a:t>
            </a:r>
            <a:r>
              <a:rPr lang="ja-JP" altLang="en-US" sz="1063" dirty="0">
                <a:solidFill>
                  <a:schemeClr val="bg1"/>
                </a:solidFill>
                <a:latin typeface="+mj-ea"/>
                <a:ea typeface="+mj-ea"/>
              </a:rPr>
              <a:t>東京都江東区豊洲</a:t>
            </a:r>
            <a:r>
              <a:rPr lang="en-US" altLang="ja-JP" sz="1063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  <a:r>
              <a:rPr lang="ja-JP" altLang="en-US" sz="1063" dirty="0">
                <a:solidFill>
                  <a:schemeClr val="bg1"/>
                </a:solidFill>
                <a:latin typeface="+mj-ea"/>
                <a:ea typeface="+mj-ea"/>
              </a:rPr>
              <a:t>　</a:t>
            </a:r>
          </a:p>
          <a:p>
            <a:r>
              <a:rPr lang="ja-JP" altLang="en-US" sz="1063" dirty="0">
                <a:solidFill>
                  <a:schemeClr val="bg1"/>
                </a:solidFill>
                <a:latin typeface="+mj-ea"/>
                <a:ea typeface="+mj-ea"/>
              </a:rPr>
              <a:t>［営業時間］ </a:t>
            </a:r>
            <a:r>
              <a:rPr lang="en-US" altLang="ja-JP" sz="1063" dirty="0">
                <a:solidFill>
                  <a:schemeClr val="bg1"/>
                </a:solidFill>
                <a:latin typeface="+mj-ea"/>
                <a:ea typeface="+mj-ea"/>
              </a:rPr>
              <a:t>AM10:00〜PM20:00</a:t>
            </a:r>
            <a:r>
              <a:rPr lang="ja-JP" altLang="en-US" sz="1063" dirty="0">
                <a:solidFill>
                  <a:schemeClr val="bg1"/>
                </a:solidFill>
                <a:latin typeface="+mj-ea"/>
                <a:ea typeface="+mj-ea"/>
              </a:rPr>
              <a:t>　</a:t>
            </a:r>
          </a:p>
          <a:p>
            <a:r>
              <a:rPr lang="ja-JP" altLang="en-US" sz="1063" dirty="0">
                <a:solidFill>
                  <a:schemeClr val="bg1"/>
                </a:solidFill>
                <a:latin typeface="+mj-ea"/>
                <a:ea typeface="+mj-ea"/>
              </a:rPr>
              <a:t>［お問合せ］ </a:t>
            </a:r>
            <a:r>
              <a:rPr lang="en-US" altLang="ja-JP" sz="1063" dirty="0">
                <a:solidFill>
                  <a:schemeClr val="bg1"/>
                </a:solidFill>
                <a:latin typeface="+mj-ea"/>
                <a:ea typeface="+mj-ea"/>
              </a:rPr>
              <a:t>03-1234-1111</a:t>
            </a:r>
            <a:endParaRPr lang="en-US" sz="1063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150</Words>
  <Application>Microsoft Office PowerPoint</Application>
  <PresentationFormat>ユーザー設定</PresentationFormat>
  <Paragraphs>25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2016-07-27T11:22:59Z</dcterms:created>
  <dcterms:modified xsi:type="dcterms:W3CDTF">2017-03-07T10:19:37Z</dcterms:modified>
</cp:coreProperties>
</file>

<file path=docProps/thumbnail.jpeg>
</file>