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005DA0"/>
    <a:srgbClr val="006834"/>
    <a:srgbClr val="006CB7"/>
    <a:srgbClr val="E94708"/>
    <a:srgbClr val="906E30"/>
    <a:srgbClr val="82582D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5875"/>
            <a:ext cx="7775575" cy="1089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426" b="34906"/>
          <a:stretch/>
        </p:blipFill>
        <p:spPr bwMode="auto">
          <a:xfrm>
            <a:off x="1925659" y="6291263"/>
            <a:ext cx="5875316" cy="461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373063"/>
            <a:ext cx="1343055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145" y="1021063"/>
            <a:ext cx="5990193" cy="19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575" y="252392"/>
            <a:ext cx="1329411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07767" y="540263"/>
            <a:ext cx="5178396" cy="41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126" dirty="0">
                <a:latin typeface="HGPSoeiKakugothicUB" pitchFamily="50" charset="-128"/>
                <a:ea typeface="HGPSoeiKakugothicUB" pitchFamily="50" charset="-128"/>
              </a:rPr>
              <a:t>お待ちかね！ 毎年恒例おめでた特価！</a:t>
            </a:r>
            <a:endParaRPr lang="en-US" sz="2126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39665" y="2936396"/>
            <a:ext cx="2514600" cy="92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86" b="1" dirty="0">
                <a:solidFill>
                  <a:srgbClr val="005DA0"/>
                </a:solidFill>
                <a:latin typeface="HGPSoeiKakugothicUB" pitchFamily="50" charset="-128"/>
                <a:ea typeface="HGPSoeiKakugothicUB" pitchFamily="50" charset="-128"/>
              </a:rPr>
              <a:t>2017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5530" y="3632324"/>
            <a:ext cx="724287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5100" dirty="0">
                <a:latin typeface="HGPSoeiKakugothicUB" pitchFamily="50" charset="-128"/>
                <a:ea typeface="HGPSoeiKakugothicUB" pitchFamily="50" charset="-128"/>
              </a:rPr>
              <a:t>1</a:t>
            </a:r>
            <a:r>
              <a:rPr lang="ja-JP" altLang="en-US" sz="5100" baseline="-6000" dirty="0"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5100" dirty="0">
                <a:latin typeface="HGPSoeiKakugothicUB" pitchFamily="50" charset="-128"/>
                <a:ea typeface="HGPSoeiKakugothicUB" pitchFamily="50" charset="-128"/>
              </a:rPr>
              <a:t>1</a:t>
            </a:r>
            <a:r>
              <a:rPr lang="ja-JP" altLang="en-US" sz="5100" baseline="-6000" dirty="0">
                <a:latin typeface="HGPSoeiKakugothicUB" pitchFamily="50" charset="-128"/>
                <a:ea typeface="HGPSoeiKakugothicUB" pitchFamily="50" charset="-128"/>
              </a:rPr>
              <a:t>日（日）</a:t>
            </a:r>
            <a:r>
              <a:rPr lang="ja-JP" altLang="en-US" sz="5100" dirty="0">
                <a:latin typeface="HGPSoeiKakugothicUB" pitchFamily="50" charset="-128"/>
                <a:ea typeface="HGPSoeiKakugothicUB" pitchFamily="50" charset="-128"/>
              </a:rPr>
              <a:t> </a:t>
            </a:r>
            <a:r>
              <a:rPr lang="ja-JP" altLang="en-US" sz="2500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▶▶</a:t>
            </a:r>
            <a:r>
              <a:rPr lang="ja-JP" altLang="en-US" sz="5100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 </a:t>
            </a:r>
            <a:r>
              <a:rPr lang="en-US" altLang="ja-JP" sz="5100" dirty="0">
                <a:latin typeface="HGPSoeiKakugothicUB" pitchFamily="50" charset="-128"/>
                <a:ea typeface="HGPSoeiKakugothicUB" pitchFamily="50" charset="-128"/>
              </a:rPr>
              <a:t>1</a:t>
            </a:r>
            <a:r>
              <a:rPr lang="ja-JP" altLang="en-US" sz="5100" baseline="-6000" dirty="0"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5100" dirty="0">
                <a:latin typeface="HGPSoeiKakugothicUB" pitchFamily="50" charset="-128"/>
                <a:ea typeface="HGPSoeiKakugothicUB" pitchFamily="50" charset="-128"/>
              </a:rPr>
              <a:t>9</a:t>
            </a:r>
            <a:r>
              <a:rPr lang="ja-JP" altLang="en-US" sz="5100" baseline="-6000" dirty="0">
                <a:latin typeface="HGPSoeiKakugothicUB" pitchFamily="50" charset="-128"/>
                <a:ea typeface="HGPSoeiKakugothicUB" pitchFamily="50" charset="-128"/>
              </a:rPr>
              <a:t>日（月）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4173" y="4509244"/>
            <a:ext cx="6385585" cy="4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80" dirty="0">
                <a:latin typeface="HGPSoeiKakugothicUB" pitchFamily="50" charset="-128"/>
                <a:ea typeface="HGPSoeiKakugothicUB" pitchFamily="50" charset="-128"/>
              </a:rPr>
              <a:t>［</a:t>
            </a:r>
            <a:r>
              <a:rPr lang="en-US" altLang="ja-JP" sz="2480" dirty="0">
                <a:latin typeface="HGPSoeiKakugothicUB" pitchFamily="50" charset="-128"/>
                <a:ea typeface="HGPSoeiKakugothicUB" pitchFamily="50" charset="-128"/>
              </a:rPr>
              <a:t>OPEN</a:t>
            </a:r>
            <a:r>
              <a:rPr lang="ja-JP" altLang="en-US" sz="2480" dirty="0">
                <a:latin typeface="HGPSoeiKakugothicUB" pitchFamily="50" charset="-128"/>
                <a:ea typeface="HGPSoeiKakugothicUB" pitchFamily="50" charset="-128"/>
              </a:rPr>
              <a:t>］</a:t>
            </a:r>
            <a:r>
              <a:rPr lang="en-US" altLang="ja-JP" sz="2480" b="1" dirty="0">
                <a:latin typeface="HGPSoeiKakugothicUB" pitchFamily="50" charset="-128"/>
                <a:ea typeface="HGPSoeiKakugothicUB" pitchFamily="50" charset="-128"/>
              </a:rPr>
              <a:t>10:00</a:t>
            </a:r>
            <a:r>
              <a:rPr lang="en-US" altLang="ja-JP" sz="2480" dirty="0">
                <a:latin typeface="HGPSoeiKakugothicUB" pitchFamily="50" charset="-128"/>
                <a:ea typeface="HGPSoeiKakugothicUB" pitchFamily="50" charset="-128"/>
              </a:rPr>
              <a:t> </a:t>
            </a:r>
            <a:r>
              <a:rPr lang="ja-JP" altLang="en-US" sz="2480" dirty="0">
                <a:latin typeface="HGPSoeiKakugothicUB" pitchFamily="50" charset="-128"/>
                <a:ea typeface="HGPSoeiKakugothicUB" pitchFamily="50" charset="-128"/>
              </a:rPr>
              <a:t>ー ［</a:t>
            </a:r>
            <a:r>
              <a:rPr lang="en-US" altLang="ja-JP" sz="2480" dirty="0">
                <a:latin typeface="HGPSoeiKakugothicUB" pitchFamily="50" charset="-128"/>
                <a:ea typeface="HGPSoeiKakugothicUB" pitchFamily="50" charset="-128"/>
              </a:rPr>
              <a:t>CLOSE</a:t>
            </a:r>
            <a:r>
              <a:rPr lang="ja-JP" altLang="en-US" sz="2480" dirty="0">
                <a:latin typeface="HGPSoeiKakugothicUB" pitchFamily="50" charset="-128"/>
                <a:ea typeface="HGPSoeiKakugothicUB" pitchFamily="50" charset="-128"/>
              </a:rPr>
              <a:t>］</a:t>
            </a:r>
            <a:r>
              <a:rPr lang="en-US" altLang="ja-JP" sz="2480" b="1" dirty="0">
                <a:latin typeface="HGPSoeiKakugothicUB" pitchFamily="50" charset="-128"/>
                <a:ea typeface="HGPSoeiKakugothicUB" pitchFamily="50" charset="-128"/>
              </a:rPr>
              <a:t>19:00</a:t>
            </a:r>
            <a:endParaRPr lang="ja-JP" altLang="en-US" sz="2480" b="1" baseline="-6000" dirty="0"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21" y="6551101"/>
            <a:ext cx="2569748" cy="15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67" y="6930864"/>
            <a:ext cx="2239401" cy="7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61950" y="8877300"/>
            <a:ext cx="1678009" cy="343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3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アスクル電器</a:t>
            </a:r>
            <a:endParaRPr lang="en-US" sz="163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1950" y="9198272"/>
            <a:ext cx="2559050" cy="58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63" dirty="0">
                <a:solidFill>
                  <a:schemeClr val="bg1"/>
                </a:solidFill>
                <a:latin typeface="+mj-ea"/>
                <a:ea typeface="+mj-ea"/>
              </a:rPr>
              <a:t>〒</a:t>
            </a:r>
            <a:r>
              <a:rPr lang="en-US" altLang="ja-JP" sz="1063" dirty="0">
                <a:solidFill>
                  <a:schemeClr val="bg1"/>
                </a:solidFill>
                <a:latin typeface="+mj-ea"/>
                <a:ea typeface="+mj-ea"/>
              </a:rPr>
              <a:t>135-0061 </a:t>
            </a:r>
            <a:r>
              <a:rPr lang="ja-JP" altLang="en-US" sz="1063" dirty="0">
                <a:solidFill>
                  <a:schemeClr val="bg1"/>
                </a:solidFill>
                <a:latin typeface="+mj-ea"/>
                <a:ea typeface="+mj-ea"/>
              </a:rPr>
              <a:t>東京都江東区豊洲</a:t>
            </a:r>
            <a:r>
              <a:rPr lang="en-US" altLang="ja-JP" sz="1063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  <a:r>
              <a:rPr lang="ja-JP" altLang="en-US" sz="1063" dirty="0">
                <a:solidFill>
                  <a:schemeClr val="bg1"/>
                </a:solidFill>
                <a:latin typeface="+mj-ea"/>
                <a:ea typeface="+mj-ea"/>
              </a:rPr>
              <a:t>　</a:t>
            </a:r>
          </a:p>
          <a:p>
            <a:r>
              <a:rPr lang="ja-JP" altLang="en-US" sz="1063" dirty="0">
                <a:solidFill>
                  <a:schemeClr val="bg1"/>
                </a:solidFill>
                <a:latin typeface="+mj-ea"/>
                <a:ea typeface="+mj-ea"/>
              </a:rPr>
              <a:t>［営業時間］ </a:t>
            </a:r>
            <a:r>
              <a:rPr lang="en-US" altLang="ja-JP" sz="1063" dirty="0">
                <a:solidFill>
                  <a:schemeClr val="bg1"/>
                </a:solidFill>
                <a:latin typeface="+mj-ea"/>
                <a:ea typeface="+mj-ea"/>
              </a:rPr>
              <a:t>AM10:00〜PM20:00</a:t>
            </a:r>
            <a:r>
              <a:rPr lang="ja-JP" altLang="en-US" sz="1063" dirty="0">
                <a:solidFill>
                  <a:schemeClr val="bg1"/>
                </a:solidFill>
                <a:latin typeface="+mj-ea"/>
                <a:ea typeface="+mj-ea"/>
              </a:rPr>
              <a:t>　</a:t>
            </a:r>
          </a:p>
          <a:p>
            <a:r>
              <a:rPr lang="ja-JP" altLang="en-US" sz="1063" dirty="0">
                <a:solidFill>
                  <a:schemeClr val="bg1"/>
                </a:solidFill>
                <a:latin typeface="+mj-ea"/>
                <a:ea typeface="+mj-ea"/>
              </a:rPr>
              <a:t>［お問合せ］ </a:t>
            </a:r>
            <a:r>
              <a:rPr lang="en-US" altLang="ja-JP" sz="1063" dirty="0">
                <a:solidFill>
                  <a:schemeClr val="bg1"/>
                </a:solidFill>
                <a:latin typeface="+mj-ea"/>
                <a:ea typeface="+mj-ea"/>
              </a:rPr>
              <a:t>03-1234-1111</a:t>
            </a:r>
            <a:endParaRPr lang="en-US" sz="1063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150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2016-07-27T11:22:59Z</dcterms:created>
  <dcterms:modified xsi:type="dcterms:W3CDTF">2017-03-07T10:19:37Z</dcterms:modified>
</cp:coreProperties>
</file>