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1"/>
    <a:srgbClr val="006834"/>
    <a:srgbClr val="006CB7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7" r="5499" b="4250"/>
          <a:stretch/>
        </p:blipFill>
        <p:spPr bwMode="auto">
          <a:xfrm>
            <a:off x="0" y="0"/>
            <a:ext cx="7808686" cy="1090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04" r="11576"/>
          <a:stretch/>
        </p:blipFill>
        <p:spPr bwMode="auto">
          <a:xfrm>
            <a:off x="4389444" y="0"/>
            <a:ext cx="3386131" cy="2662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76" y="1569634"/>
            <a:ext cx="1167887" cy="11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 descr="D:\Documents and Settings\Sushine_qinlijuan\Desktop\未标题-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376" y="2621756"/>
            <a:ext cx="5778500" cy="212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307771" y="1062718"/>
            <a:ext cx="2554515" cy="92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386" b="1" dirty="0">
                <a:solidFill>
                  <a:srgbClr val="006834"/>
                </a:solidFill>
                <a:latin typeface="HGPSoeiKakugothicUB" pitchFamily="50" charset="-128"/>
                <a:ea typeface="HGPSoeiKakugothicUB" pitchFamily="50" charset="-128"/>
              </a:rPr>
              <a:t>2017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27202" y="2086429"/>
            <a:ext cx="5245990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268" dirty="0">
                <a:latin typeface="HGPSoeiPresenceEB" pitchFamily="18" charset="-128"/>
                <a:ea typeface="HGPSoeiPresenceEB" pitchFamily="18" charset="-128"/>
              </a:rPr>
              <a:t>お待ちかね！ 毎年恒例おめでた特価！</a:t>
            </a:r>
            <a:endParaRPr lang="en-US" sz="2268" dirty="0">
              <a:latin typeface="HGPSoeiPresenceEB" pitchFamily="18" charset="-128"/>
              <a:ea typeface="HGPSoeiPresenceEB" pitchFamily="18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130" y="4579372"/>
            <a:ext cx="776355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5100" dirty="0">
                <a:latin typeface="HGPSoeiKakugothicUB" pitchFamily="50" charset="-128"/>
                <a:ea typeface="HGPSoeiKakugothicUB" pitchFamily="50" charset="-128"/>
              </a:rPr>
              <a:t>1</a:t>
            </a:r>
            <a:r>
              <a:rPr lang="ja-JP" altLang="en-US" sz="5100" baseline="-6000" dirty="0"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ja-JP" sz="5100" dirty="0">
                <a:latin typeface="HGPSoeiKakugothicUB" pitchFamily="50" charset="-128"/>
                <a:ea typeface="HGPSoeiKakugothicUB" pitchFamily="50" charset="-128"/>
              </a:rPr>
              <a:t>1</a:t>
            </a:r>
            <a:r>
              <a:rPr lang="ja-JP" altLang="en-US" sz="5100" baseline="-6000" dirty="0">
                <a:latin typeface="HGPSoeiKakugothicUB" pitchFamily="50" charset="-128"/>
                <a:ea typeface="HGPSoeiKakugothicUB" pitchFamily="50" charset="-128"/>
              </a:rPr>
              <a:t>日（日） </a:t>
            </a:r>
            <a:r>
              <a:rPr lang="ja-JP" altLang="en-US" sz="2500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▶▶</a:t>
            </a:r>
            <a:r>
              <a:rPr lang="ja-JP" altLang="en-US" sz="5100" dirty="0">
                <a:solidFill>
                  <a:srgbClr val="E50011"/>
                </a:solidFill>
                <a:latin typeface="HGPSoeiKakugothicUB" pitchFamily="50" charset="-128"/>
                <a:ea typeface="HGPSoeiKakugothicUB" pitchFamily="50" charset="-128"/>
              </a:rPr>
              <a:t> </a:t>
            </a:r>
            <a:r>
              <a:rPr lang="en-US" altLang="ja-JP" sz="5100" dirty="0">
                <a:latin typeface="HGPSoeiKakugothicUB" pitchFamily="50" charset="-128"/>
                <a:ea typeface="HGPSoeiKakugothicUB" pitchFamily="50" charset="-128"/>
              </a:rPr>
              <a:t>1</a:t>
            </a:r>
            <a:r>
              <a:rPr lang="ja-JP" altLang="en-US" sz="5100" baseline="-6000" dirty="0"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ja-JP" sz="5100" dirty="0">
                <a:latin typeface="HGPSoeiKakugothicUB" pitchFamily="50" charset="-128"/>
                <a:ea typeface="HGPSoeiKakugothicUB" pitchFamily="50" charset="-128"/>
              </a:rPr>
              <a:t>9</a:t>
            </a:r>
            <a:r>
              <a:rPr lang="ja-JP" altLang="en-US" sz="5100" baseline="-6000" dirty="0">
                <a:latin typeface="HGPSoeiKakugothicUB" pitchFamily="50" charset="-128"/>
                <a:ea typeface="HGPSoeiKakugothicUB" pitchFamily="50" charset="-128"/>
              </a:rPr>
              <a:t>日（月）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019" y="5648714"/>
            <a:ext cx="7763556" cy="441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268" dirty="0">
                <a:latin typeface="HGPSoeiKakugothicUB" pitchFamily="50" charset="-128"/>
                <a:ea typeface="HGPSoeiKakugothicUB" pitchFamily="50" charset="-128"/>
              </a:rPr>
              <a:t>［</a:t>
            </a:r>
            <a:r>
              <a:rPr lang="en-US" altLang="ja-JP" sz="2268" dirty="0">
                <a:latin typeface="HGPSoeiKakugothicUB" pitchFamily="50" charset="-128"/>
                <a:ea typeface="HGPSoeiKakugothicUB" pitchFamily="50" charset="-128"/>
              </a:rPr>
              <a:t>OPEN</a:t>
            </a:r>
            <a:r>
              <a:rPr lang="ja-JP" altLang="en-US" sz="2268" dirty="0">
                <a:latin typeface="HGPSoeiKakugothicUB" pitchFamily="50" charset="-128"/>
                <a:ea typeface="HGPSoeiKakugothicUB" pitchFamily="50" charset="-128"/>
              </a:rPr>
              <a:t>］</a:t>
            </a:r>
            <a:r>
              <a:rPr lang="en-US" altLang="ja-JP" sz="2268" b="1" dirty="0">
                <a:latin typeface="HGPSoeiKakugothicUB" pitchFamily="50" charset="-128"/>
                <a:ea typeface="HGPSoeiKakugothicUB" pitchFamily="50" charset="-128"/>
              </a:rPr>
              <a:t>10:00</a:t>
            </a:r>
            <a:r>
              <a:rPr lang="en-US" altLang="ja-JP" sz="2268" dirty="0">
                <a:latin typeface="HGPSoeiKakugothicUB" pitchFamily="50" charset="-128"/>
                <a:ea typeface="HGPSoeiKakugothicUB" pitchFamily="50" charset="-128"/>
              </a:rPr>
              <a:t> </a:t>
            </a:r>
            <a:r>
              <a:rPr lang="ja-JP" altLang="en-US" sz="2268" dirty="0">
                <a:latin typeface="HGPSoeiKakugothicUB" pitchFamily="50" charset="-128"/>
                <a:ea typeface="HGPSoeiKakugothicUB" pitchFamily="50" charset="-128"/>
              </a:rPr>
              <a:t>ー ［</a:t>
            </a:r>
            <a:r>
              <a:rPr lang="en-US" altLang="ja-JP" sz="2268" dirty="0">
                <a:latin typeface="HGPSoeiKakugothicUB" pitchFamily="50" charset="-128"/>
                <a:ea typeface="HGPSoeiKakugothicUB" pitchFamily="50" charset="-128"/>
              </a:rPr>
              <a:t>CLOSE</a:t>
            </a:r>
            <a:r>
              <a:rPr lang="ja-JP" altLang="en-US" sz="2268" dirty="0">
                <a:latin typeface="HGPSoeiKakugothicUB" pitchFamily="50" charset="-128"/>
                <a:ea typeface="HGPSoeiKakugothicUB" pitchFamily="50" charset="-128"/>
              </a:rPr>
              <a:t>］</a:t>
            </a:r>
            <a:r>
              <a:rPr lang="en-US" altLang="ja-JP" sz="2268" b="1" dirty="0">
                <a:latin typeface="HGPSoeiKakugothicUB" pitchFamily="50" charset="-128"/>
                <a:ea typeface="HGPSoeiKakugothicUB" pitchFamily="50" charset="-128"/>
              </a:rPr>
              <a:t>19:00</a:t>
            </a:r>
            <a:endParaRPr lang="ja-JP" altLang="en-US" sz="2268" b="1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130" y="6309538"/>
            <a:ext cx="7763556" cy="386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910" dirty="0">
                <a:latin typeface="HGPSoeiKakugothicUB" pitchFamily="50" charset="-128"/>
                <a:ea typeface="HGPSoeiKakugothicUB" pitchFamily="50" charset="-128"/>
              </a:rPr>
              <a:t>本年もよろしくお願い申し上げます。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26504" y="6962131"/>
            <a:ext cx="1762533" cy="343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30" dirty="0">
                <a:latin typeface="HGPSoeiKakugothicUB" pitchFamily="50" charset="-128"/>
                <a:ea typeface="HGPSoeiKakugothicUB" pitchFamily="50" charset="-128"/>
              </a:rPr>
              <a:t>アスクル電器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739509" y="6923928"/>
            <a:ext cx="4015967" cy="45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ja-JP" altLang="en-US" sz="1063" dirty="0">
                <a:latin typeface="+mj-ea"/>
                <a:ea typeface="+mj-ea"/>
              </a:rPr>
              <a:t>〒</a:t>
            </a:r>
            <a:r>
              <a:rPr lang="en-US" altLang="ja-JP" sz="1063" dirty="0">
                <a:latin typeface="+mj-ea"/>
                <a:ea typeface="+mj-ea"/>
              </a:rPr>
              <a:t>135-0061 </a:t>
            </a:r>
            <a:r>
              <a:rPr lang="ja-JP" altLang="en-US" sz="1063" dirty="0">
                <a:latin typeface="+mj-ea"/>
                <a:ea typeface="+mj-ea"/>
              </a:rPr>
              <a:t>東京都江東区豊洲</a:t>
            </a:r>
            <a:r>
              <a:rPr lang="en-US" altLang="ja-JP" sz="1063" dirty="0">
                <a:latin typeface="+mj-ea"/>
                <a:ea typeface="+mj-ea"/>
              </a:rPr>
              <a:t>3-2-3</a:t>
            </a:r>
            <a:r>
              <a:rPr lang="ja-JP" altLang="en-US" sz="1063" dirty="0">
                <a:latin typeface="+mj-ea"/>
                <a:ea typeface="+mj-ea"/>
              </a:rPr>
              <a:t>　</a:t>
            </a:r>
          </a:p>
          <a:p>
            <a:pPr>
              <a:spcBef>
                <a:spcPts val="300"/>
              </a:spcBef>
            </a:pPr>
            <a:r>
              <a:rPr lang="ja-JP" altLang="en-US" sz="1063" dirty="0">
                <a:latin typeface="+mj-ea"/>
                <a:ea typeface="+mj-ea"/>
              </a:rPr>
              <a:t>［営業時間］ </a:t>
            </a:r>
            <a:r>
              <a:rPr lang="en-US" altLang="ja-JP" sz="1063" dirty="0">
                <a:latin typeface="+mj-ea"/>
                <a:ea typeface="+mj-ea"/>
              </a:rPr>
              <a:t>AM10:00〜PM20:00</a:t>
            </a:r>
            <a:r>
              <a:rPr lang="ja-JP" altLang="en-US" sz="1063" dirty="0">
                <a:latin typeface="+mj-ea"/>
                <a:ea typeface="+mj-ea"/>
              </a:rPr>
              <a:t>　［お問合せ］ </a:t>
            </a:r>
            <a:r>
              <a:rPr lang="en-US" altLang="ja-JP" sz="1063" dirty="0">
                <a:latin typeface="+mj-ea"/>
                <a:ea typeface="+mj-ea"/>
              </a:rPr>
              <a:t>03-1234-1111</a:t>
            </a:r>
            <a:endParaRPr lang="ja-JP" altLang="en-US" sz="1063" dirty="0">
              <a:latin typeface="+mj-ea"/>
              <a:ea typeface="+mj-ea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4" y="781372"/>
            <a:ext cx="7148148" cy="75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156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HGPSoeiPresenceEB</vt:lpstr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2016-07-27T11:23:35Z</dcterms:created>
  <dcterms:modified xsi:type="dcterms:W3CDTF">2017-03-07T10:20:24Z</dcterms:modified>
</cp:coreProperties>
</file>