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CB7"/>
    <a:srgbClr val="E50011"/>
    <a:srgbClr val="E94708"/>
    <a:srgbClr val="906E30"/>
    <a:srgbClr val="82582D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94718" autoAdjust="0"/>
  </p:normalViewPr>
  <p:slideViewPr>
    <p:cSldViewPr snapToGrid="0">
      <p:cViewPr varScale="1">
        <p:scale>
          <a:sx n="47" d="100"/>
          <a:sy n="47" d="100"/>
        </p:scale>
        <p:origin x="2064" y="5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" y="-6703"/>
            <a:ext cx="7783746" cy="1091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D:\Documents and Settings\Sushine_qinlijuan\Desktop\未标题-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8648917"/>
            <a:ext cx="7775575" cy="788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224" y="653144"/>
            <a:ext cx="781043" cy="37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34" y="512989"/>
            <a:ext cx="2390795" cy="18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6877" y="4748213"/>
            <a:ext cx="3565088" cy="12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351" y="7210514"/>
            <a:ext cx="7775574" cy="1134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507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1</a:t>
            </a:r>
            <a:r>
              <a:rPr lang="zh-CN" altLang="en-US" sz="3507" baseline="-60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月</a:t>
            </a:r>
            <a:r>
              <a:rPr lang="en-US" altLang="zh-CN" sz="3507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1</a:t>
            </a:r>
            <a:r>
              <a:rPr lang="zh-CN" altLang="en-US" sz="3507" baseline="-60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日（日） </a:t>
            </a:r>
            <a:r>
              <a:rPr lang="zh-CN" altLang="en-US" sz="2000" dirty="0">
                <a:solidFill>
                  <a:srgbClr val="FFFF00"/>
                </a:solidFill>
                <a:latin typeface="HGPSoeiKakugothicUB" pitchFamily="50" charset="-128"/>
                <a:ea typeface="HGPSoeiKakugothicUB" pitchFamily="50" charset="-128"/>
              </a:rPr>
              <a:t>▶▶</a:t>
            </a:r>
            <a:r>
              <a:rPr lang="zh-CN" altLang="en-US" sz="3507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 </a:t>
            </a:r>
            <a:r>
              <a:rPr lang="en-US" altLang="zh-CN" sz="3507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1</a:t>
            </a:r>
            <a:r>
              <a:rPr lang="zh-CN" altLang="en-US" sz="3507" baseline="-60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月</a:t>
            </a:r>
            <a:r>
              <a:rPr lang="en-US" altLang="zh-CN" sz="3507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9</a:t>
            </a:r>
            <a:r>
              <a:rPr lang="zh-CN" altLang="en-US" sz="3507" baseline="-60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日（月）</a:t>
            </a:r>
            <a:endParaRPr lang="en-US" altLang="zh-CN" sz="3507" baseline="-60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  <a:p>
            <a:pPr algn="ctr">
              <a:spcBef>
                <a:spcPts val="600"/>
              </a:spcBef>
            </a:pPr>
            <a:r>
              <a:rPr lang="zh-CN" altLang="en-US" sz="2768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［</a:t>
            </a:r>
            <a:r>
              <a:rPr lang="en-US" altLang="zh-CN" sz="2768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OPEN</a:t>
            </a:r>
            <a:r>
              <a:rPr lang="zh-CN" altLang="en-US" sz="2768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］</a:t>
            </a:r>
            <a:r>
              <a:rPr lang="en-US" altLang="zh-CN" sz="2768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10:00 </a:t>
            </a:r>
            <a:r>
              <a:rPr lang="zh-CN" altLang="en-US" sz="2768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ー ［</a:t>
            </a:r>
            <a:r>
              <a:rPr lang="en-US" altLang="zh-CN" sz="2768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CLOSE</a:t>
            </a:r>
            <a:r>
              <a:rPr lang="zh-CN" altLang="en-US" sz="2768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］</a:t>
            </a:r>
            <a:r>
              <a:rPr lang="en-US" altLang="zh-CN" sz="2768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19:00</a:t>
            </a:r>
            <a:endParaRPr lang="zh-CN" altLang="en-US" sz="2768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35314" y="9681730"/>
            <a:ext cx="5123543" cy="944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ja-JP" altLang="en-US" sz="1984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アスクル電器</a:t>
            </a:r>
            <a:endParaRPr lang="en-US" altLang="ja-JP" sz="1984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  <a:p>
            <a:pPr algn="ctr">
              <a:spcBef>
                <a:spcPts val="600"/>
              </a:spcBef>
            </a:pPr>
            <a:r>
              <a:rPr lang="zh-CN" altLang="en-US" sz="1276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zh-CN" sz="1276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zh-CN" altLang="en-US" sz="1276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CN" sz="1276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</a:t>
            </a:r>
            <a:r>
              <a:rPr lang="zh-CN" altLang="en-US" sz="1276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　</a:t>
            </a:r>
          </a:p>
          <a:p>
            <a:pPr algn="ctr">
              <a:spcBef>
                <a:spcPts val="600"/>
              </a:spcBef>
            </a:pPr>
            <a:r>
              <a:rPr lang="zh-CN" altLang="en-US" sz="1276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［営業時間］ </a:t>
            </a:r>
            <a:r>
              <a:rPr lang="en-US" sz="1276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AM10:00〜PM20:00　［</a:t>
            </a:r>
            <a:r>
              <a:rPr lang="ja-JP" altLang="en-US" sz="1276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お</a:t>
            </a:r>
            <a:r>
              <a:rPr lang="zh-CN" altLang="en-US" sz="1276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問合</a:t>
            </a:r>
            <a:r>
              <a:rPr lang="ja-JP" altLang="en-US" sz="1276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せ］ </a:t>
            </a:r>
            <a:r>
              <a:rPr lang="en-US" altLang="ja-JP" sz="1276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03-1234-1111</a:t>
            </a:r>
            <a:endParaRPr lang="en-US" sz="1276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0270" y="1774316"/>
            <a:ext cx="4600241" cy="525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964117" y="5936346"/>
            <a:ext cx="1912688" cy="8763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95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142</Words>
  <Application>Microsoft Office PowerPoint</Application>
  <PresentationFormat>ユーザー設定</PresentationFormat>
  <Paragraphs>23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2016-07-27T11:24:25Z</dcterms:created>
  <dcterms:modified xsi:type="dcterms:W3CDTF">2017-02-21T06:39:52Z</dcterms:modified>
</cp:coreProperties>
</file>