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B7"/>
    <a:srgbClr val="E50011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-3175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93" y="1739221"/>
            <a:ext cx="6398903" cy="62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98" y="986740"/>
            <a:ext cx="229864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483" y="7098598"/>
            <a:ext cx="2028360" cy="19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583" y="3928167"/>
            <a:ext cx="4482953" cy="16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58920" y="2786740"/>
            <a:ext cx="4380621" cy="976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お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待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ち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か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ね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！</a:t>
            </a:r>
          </a:p>
          <a:p>
            <a:pPr algn="ctr"/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毎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年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恒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例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お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め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で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た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特</a:t>
            </a:r>
            <a:r>
              <a:rPr lang="ja-JP" altLang="en-US" sz="2872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価</a:t>
            </a:r>
            <a:r>
              <a:rPr lang="ja-JP" altLang="en-US" sz="2872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！</a:t>
            </a:r>
            <a:endParaRPr lang="en-US" sz="2872" dirty="0">
              <a:solidFill>
                <a:srgbClr val="E5001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1445" y="5841800"/>
            <a:ext cx="5846556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8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3800" baseline="-60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38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3800" baseline="-60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日（日）</a:t>
            </a:r>
            <a:r>
              <a:rPr lang="ja-JP" altLang="en-US" sz="1500" kern="10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▶▶</a:t>
            </a:r>
            <a:r>
              <a:rPr lang="ja-JP" altLang="en-US" sz="38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en-US" altLang="ja-JP" sz="38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3800" baseline="-60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38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ja-JP" altLang="en-US" sz="3800" baseline="-60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日（月）</a:t>
            </a:r>
            <a:endParaRPr lang="en-US" altLang="ja-JP" sz="3800" baseline="-6000" dirty="0">
              <a:solidFill>
                <a:srgbClr val="E5001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ja-JP" altLang="en-US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［</a:t>
            </a:r>
            <a:r>
              <a:rPr lang="en-US" altLang="ja-JP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OPEN</a:t>
            </a:r>
            <a:r>
              <a:rPr lang="ja-JP" altLang="en-US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ja-JP" sz="2400" b="1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10:00</a:t>
            </a:r>
            <a:r>
              <a:rPr lang="en-US" altLang="ja-JP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ja-JP" altLang="en-US" sz="24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ー</a:t>
            </a:r>
            <a:r>
              <a:rPr lang="ja-JP" altLang="en-US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 ［</a:t>
            </a:r>
            <a:r>
              <a:rPr lang="en-US" altLang="ja-JP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CLOSE</a:t>
            </a:r>
            <a:r>
              <a:rPr lang="ja-JP" altLang="en-US" sz="2400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ja-JP" sz="2400" b="1" dirty="0">
                <a:solidFill>
                  <a:srgbClr val="006CB7"/>
                </a:solidFill>
                <a:latin typeface="HGPSoeiKakugothicUB" pitchFamily="50" charset="-128"/>
                <a:ea typeface="HGPSoeiKakugothicUB" pitchFamily="50" charset="-128"/>
              </a:rPr>
              <a:t>19:00</a:t>
            </a:r>
            <a:endParaRPr lang="ja-JP" altLang="en-US" sz="2400" b="1" dirty="0">
              <a:solidFill>
                <a:srgbClr val="006CB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0554" y="7840337"/>
            <a:ext cx="1463246" cy="667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739" b="1" dirty="0">
                <a:solidFill>
                  <a:srgbClr val="FFFF00"/>
                </a:solidFill>
                <a:latin typeface="HGPSoeiKakugothicUB" pitchFamily="50" charset="-128"/>
                <a:ea typeface="HGPSoeiKakugothicUB" pitchFamily="50" charset="-128"/>
              </a:rPr>
              <a:t>2017</a:t>
            </a:r>
            <a:endParaRPr lang="ja-JP" altLang="en-US" sz="3739" b="1" dirty="0">
              <a:solidFill>
                <a:srgbClr val="FFFF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35314" y="9094324"/>
            <a:ext cx="5123543" cy="944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9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アスクル電器</a:t>
            </a:r>
            <a:endParaRPr lang="en-US" altLang="ja-JP" sz="19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CN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pPr algn="ctr">
              <a:spcBef>
                <a:spcPts val="600"/>
              </a:spcBef>
            </a:pP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［営業時間］ </a:t>
            </a:r>
            <a:r>
              <a:rPr 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AM10:00〜PM20:00　［</a:t>
            </a:r>
            <a:r>
              <a:rPr lang="ja-JP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</a:t>
            </a:r>
            <a:r>
              <a:rPr lang="zh-CN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問合</a:t>
            </a:r>
            <a:r>
              <a:rPr lang="ja-JP" altLang="en-US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せ］ </a:t>
            </a:r>
            <a:r>
              <a:rPr lang="en-US" altLang="ja-JP" sz="1276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en-US" sz="1276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150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2016-07-27T11:24:54Z</dcterms:created>
  <dcterms:modified xsi:type="dcterms:W3CDTF">2017-02-21T06:44:41Z</dcterms:modified>
</cp:coreProperties>
</file>