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B62D"/>
    <a:srgbClr val="231815"/>
    <a:srgbClr val="E60012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599802" y="2191397"/>
            <a:ext cx="1209600" cy="1209600"/>
          </a:xfrm>
          <a:prstGeom prst="ellipse">
            <a:avLst/>
          </a:prstGeom>
          <a:solidFill>
            <a:srgbClr val="F8B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Oval 39"/>
          <p:cNvSpPr/>
          <p:nvPr/>
        </p:nvSpPr>
        <p:spPr>
          <a:xfrm>
            <a:off x="5962652" y="2191397"/>
            <a:ext cx="1209600" cy="1209600"/>
          </a:xfrm>
          <a:prstGeom prst="ellipse">
            <a:avLst/>
          </a:prstGeom>
          <a:solidFill>
            <a:srgbClr val="F8B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Oval 37"/>
          <p:cNvSpPr/>
          <p:nvPr/>
        </p:nvSpPr>
        <p:spPr>
          <a:xfrm>
            <a:off x="855919" y="3599265"/>
            <a:ext cx="1209600" cy="1209600"/>
          </a:xfrm>
          <a:prstGeom prst="ellipse">
            <a:avLst/>
          </a:prstGeom>
          <a:solidFill>
            <a:srgbClr val="F8B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Oval 38"/>
          <p:cNvSpPr/>
          <p:nvPr/>
        </p:nvSpPr>
        <p:spPr>
          <a:xfrm>
            <a:off x="5614702" y="3599265"/>
            <a:ext cx="1209600" cy="1209600"/>
          </a:xfrm>
          <a:prstGeom prst="ellipse">
            <a:avLst/>
          </a:prstGeom>
          <a:solidFill>
            <a:srgbClr val="F8B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145088"/>
            <a:ext cx="7781925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786" y="2233163"/>
            <a:ext cx="1861650" cy="315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681" y="2697887"/>
            <a:ext cx="1823850" cy="256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7" y="5387285"/>
            <a:ext cx="3231900" cy="15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68" y="9294585"/>
            <a:ext cx="1219050" cy="12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64749" y="332220"/>
            <a:ext cx="4246076" cy="490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59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アスクル老人ホーム</a:t>
            </a:r>
            <a:endParaRPr lang="zh-CN" altLang="en-US" sz="259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9233" y="2477649"/>
            <a:ext cx="1456205" cy="637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77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生涯入居</a:t>
            </a:r>
          </a:p>
          <a:p>
            <a:pPr algn="ctr"/>
            <a:r>
              <a:rPr lang="zh-CN" altLang="en-US" sz="177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可能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52218" y="3885517"/>
            <a:ext cx="1456205" cy="637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77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全個室</a:t>
            </a:r>
          </a:p>
          <a:p>
            <a:pPr algn="ctr"/>
            <a:r>
              <a:rPr lang="en-US" altLang="zh-CN" sz="177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00</a:t>
            </a:r>
            <a:r>
              <a:rPr lang="zh-CN" altLang="en-US" sz="177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部屋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491400" y="3885517"/>
            <a:ext cx="1456205" cy="637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77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24</a:t>
            </a:r>
            <a:r>
              <a:rPr lang="zh-TW" altLang="en-US" sz="177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時間</a:t>
            </a:r>
          </a:p>
          <a:p>
            <a:pPr algn="ctr"/>
            <a:r>
              <a:rPr lang="zh-TW" altLang="en-US" sz="177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介護体制</a:t>
            </a:r>
            <a:endParaRPr lang="zh-CN" altLang="en-US" sz="177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839350" y="2463135"/>
            <a:ext cx="1456205" cy="637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177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認知症</a:t>
            </a:r>
          </a:p>
          <a:p>
            <a:pPr algn="ctr"/>
            <a:r>
              <a:rPr lang="zh-TW" altLang="en-US" sz="177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対応可能</a:t>
            </a:r>
            <a:endParaRPr lang="zh-CN" altLang="en-US" sz="177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7125" y="5592411"/>
            <a:ext cx="2891065" cy="94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235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月額利用料 </a:t>
            </a:r>
          </a:p>
          <a:p>
            <a:pPr algn="ctr"/>
            <a:r>
              <a:rPr lang="en-US" altLang="zh-TW" sz="3193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000,000</a:t>
            </a:r>
            <a:r>
              <a:rPr lang="zh-TW" altLang="en-US" sz="3193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円</a:t>
            </a:r>
            <a:r>
              <a:rPr lang="en-US" altLang="zh-TW" sz="3193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〜</a:t>
            </a:r>
            <a:endParaRPr lang="zh-CN" altLang="en-US" sz="3193" dirty="0">
              <a:solidFill>
                <a:srgbClr val="E60012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49289" y="9646141"/>
            <a:ext cx="1193389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8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スタッフ</a:t>
            </a:r>
          </a:p>
          <a:p>
            <a:pPr algn="ctr"/>
            <a:r>
              <a:rPr lang="ja-JP" altLang="en-US" sz="128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随時募集中！</a:t>
            </a:r>
            <a:endParaRPr lang="zh-CN" altLang="en-US" sz="128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81891" y="5482855"/>
            <a:ext cx="3463128" cy="1310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アスクル老人ホームは最寄駅から徒歩</a:t>
            </a:r>
            <a:r>
              <a:rPr lang="en-US" altLang="ja-JP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分の好立地と、居住空間全てがバリアフリーであることなど、入居される方だけでなく、ご家族にも負担の少ない環境づくりを心がけています。お気軽にお問い合わせください。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781891" y="7388841"/>
            <a:ext cx="732048" cy="1195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zh-TW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施設概要：</a:t>
            </a: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zh-TW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居室概要：</a:t>
            </a: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zh-TW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設　 　備：</a:t>
            </a:r>
            <a:endParaRPr lang="en-US" altLang="zh-TW" sz="10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endParaRPr lang="zh-TW" altLang="en-US" sz="10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zh-TW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共用設備：</a:t>
            </a:r>
            <a:endParaRPr lang="ja-JP" altLang="en-US" sz="10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461377" y="7388841"/>
            <a:ext cx="3105332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鉄骨造</a:t>
            </a:r>
            <a:r>
              <a:rPr lang="en-US" altLang="ja-JP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階建て（平成</a:t>
            </a:r>
            <a:r>
              <a:rPr lang="en-US" altLang="ja-JP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ja-JP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月竣工）</a:t>
            </a: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ワンルーム・</a:t>
            </a:r>
            <a:r>
              <a:rPr lang="en-US" altLang="ja-JP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室（</a:t>
            </a:r>
            <a:r>
              <a:rPr lang="en-US" altLang="ja-JP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00.00㎡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）、</a:t>
            </a:r>
            <a:r>
              <a:rPr lang="en-US" altLang="ja-JP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1K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・</a:t>
            </a:r>
            <a:r>
              <a:rPr lang="en-US" altLang="ja-JP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室（</a:t>
            </a:r>
            <a:r>
              <a:rPr lang="en-US" altLang="ja-JP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00.00㎡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）</a:t>
            </a: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エアコン、照明器具、緊急通報システム、</a:t>
            </a: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洗面台・浴室、ルーフバルコニー、収納</a:t>
            </a: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ランドリールーム、プレイルーム、エレベーター、</a:t>
            </a: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サウナ、医療ルーム、カウンセリングルーム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781891" y="7087797"/>
            <a:ext cx="1470307" cy="335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00"/>
              </a:lnSpc>
            </a:pPr>
            <a:r>
              <a:rPr lang="ja-JP" altLang="en-US" sz="12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［概要・設備］</a:t>
            </a:r>
          </a:p>
        </p:txBody>
      </p:sp>
      <p:sp>
        <p:nvSpPr>
          <p:cNvPr id="28" name="正方形/長方形 67"/>
          <p:cNvSpPr/>
          <p:nvPr/>
        </p:nvSpPr>
        <p:spPr>
          <a:xfrm>
            <a:off x="5079654" y="9242301"/>
            <a:ext cx="2235600" cy="1242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59996" y="7087797"/>
            <a:ext cx="1470307" cy="30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00"/>
              </a:lnSpc>
            </a:pPr>
            <a:r>
              <a:rPr lang="ja-JP" altLang="en-US" sz="12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［料金プラン］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59996" y="9118860"/>
            <a:ext cx="3133858" cy="301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00"/>
              </a:lnSpc>
            </a:pPr>
            <a:r>
              <a:rPr lang="ja-JP" altLang="en-US" sz="121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住宅型有料老人ホーム アスクル老人ホーム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59996" y="9390084"/>
            <a:ext cx="3133858" cy="1032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00"/>
              </a:lnSpc>
            </a:pP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［住所］ 〒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 algn="just">
              <a:lnSpc>
                <a:spcPts val="1900"/>
              </a:lnSpc>
            </a:pP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</a:t>
            </a: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］ 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</a:p>
          <a:p>
            <a:pPr algn="just">
              <a:lnSpc>
                <a:spcPts val="1900"/>
              </a:lnSpc>
            </a:pP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FAX</a:t>
            </a: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］ 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03-1234-1112</a:t>
            </a:r>
          </a:p>
          <a:p>
            <a:pPr algn="just">
              <a:lnSpc>
                <a:spcPts val="1900"/>
              </a:lnSpc>
            </a:pP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URL</a:t>
            </a: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］ 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65616"/>
              </p:ext>
            </p:extLst>
          </p:nvPr>
        </p:nvGraphicFramePr>
        <p:xfrm>
          <a:off x="550318" y="7433530"/>
          <a:ext cx="2827871" cy="1422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7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07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45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月 額 賃 料</a:t>
                      </a:r>
                    </a:p>
                  </a:txBody>
                  <a:tcPr>
                    <a:lnL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00,000</a:t>
                      </a:r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円</a:t>
                      </a:r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〜</a:t>
                      </a:r>
                    </a:p>
                  </a:txBody>
                  <a:tcPr>
                    <a:lnL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5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共 　益 　費</a:t>
                      </a:r>
                    </a:p>
                  </a:txBody>
                  <a:tcPr>
                    <a:lnL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00,000</a:t>
                      </a:r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円</a:t>
                      </a:r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〜</a:t>
                      </a:r>
                    </a:p>
                  </a:txBody>
                  <a:tcPr>
                    <a:lnL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5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生活支援費</a:t>
                      </a:r>
                    </a:p>
                  </a:txBody>
                  <a:tcPr>
                    <a:lnL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00,000</a:t>
                      </a:r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円</a:t>
                      </a:r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〜</a:t>
                      </a:r>
                    </a:p>
                  </a:txBody>
                  <a:tcPr>
                    <a:lnL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5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食　  　 　費</a:t>
                      </a:r>
                    </a:p>
                  </a:txBody>
                  <a:tcPr>
                    <a:lnL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1</a:t>
                      </a:r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日</a:t>
                      </a:r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3</a:t>
                      </a:r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食 </a:t>
                      </a:r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0,000</a:t>
                      </a:r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円</a:t>
                      </a:r>
                    </a:p>
                  </a:txBody>
                  <a:tcPr>
                    <a:lnL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5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敷　  　 　金</a:t>
                      </a:r>
                    </a:p>
                  </a:txBody>
                  <a:tcPr>
                    <a:lnL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0</a:t>
                      </a:r>
                      <a:r>
                        <a:rPr lang="ja-JP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ヶ</a:t>
                      </a:r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月分</a:t>
                      </a:r>
                    </a:p>
                  </a:txBody>
                  <a:tcPr>
                    <a:lnL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A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909" y="947444"/>
            <a:ext cx="5369757" cy="99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316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2016-07-28T23:37:03Z</dcterms:created>
  <dcterms:modified xsi:type="dcterms:W3CDTF">2017-02-21T07:02:37Z</dcterms:modified>
</cp:coreProperties>
</file>