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300"/>
    <a:srgbClr val="F08315"/>
    <a:srgbClr val="231815"/>
    <a:srgbClr val="00AFCC"/>
    <a:srgbClr val="FFF200"/>
    <a:srgbClr val="FFF351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0" y="-5844"/>
            <a:ext cx="7781925" cy="10915650"/>
            <a:chOff x="0" y="-5844"/>
            <a:chExt cx="7781925" cy="1091565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844"/>
              <a:ext cx="7781925" cy="1091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20" y="357981"/>
              <a:ext cx="7054884" cy="101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360" y="4324417"/>
            <a:ext cx="1975050" cy="27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3" y="7966024"/>
            <a:ext cx="1748250" cy="22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1" y="1293349"/>
            <a:ext cx="4441501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289" y="8325479"/>
            <a:ext cx="1710450" cy="40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88" y="846138"/>
            <a:ext cx="2164050" cy="191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0356" y="2859844"/>
            <a:ext cx="7004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00AFCC"/>
                </a:solidFill>
                <a:latin typeface="MS PGothic" pitchFamily="34" charset="-128"/>
                <a:ea typeface="MS PGothic" pitchFamily="34" charset="-128"/>
                <a:cs typeface="Times New Roman"/>
              </a:rPr>
              <a:t>● ● ● ● ● ● ● ● ● ● ● ● ● ● ● ● ● ● ● ● ●</a:t>
            </a:r>
            <a:r>
              <a:rPr lang="zh-CN" altLang="en-US" sz="1200" dirty="0">
                <a:solidFill>
                  <a:srgbClr val="00AFCC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1200" dirty="0">
                <a:solidFill>
                  <a:srgbClr val="00AFCC"/>
                </a:solidFill>
                <a:latin typeface="MS PGothic" pitchFamily="34" charset="-128"/>
                <a:ea typeface="MS PGothic" pitchFamily="34" charset="-128"/>
                <a:cs typeface="Times New Roman"/>
              </a:rPr>
              <a:t>● ● ● ● ● ● ● ● ● ● ● ● ● </a:t>
            </a:r>
            <a:endParaRPr lang="zh-CN" altLang="en-US" sz="1200" dirty="0">
              <a:solidFill>
                <a:srgbClr val="00AFCC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7901" y="2200589"/>
            <a:ext cx="3886200" cy="3323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※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ヘルパー</a:t>
            </a:r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級以上の方を募集しています</a:t>
            </a:r>
            <a:endParaRPr lang="zh-CN" altLang="en-US" sz="156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7901" y="716260"/>
            <a:ext cx="4192671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30" dirty="0">
                <a:solidFill>
                  <a:srgbClr val="00AFCC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とても働きやすい職場です</a:t>
            </a:r>
            <a:endParaRPr lang="zh-CN" altLang="en-US" sz="2130" dirty="0">
              <a:solidFill>
                <a:srgbClr val="00AFCC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4201" y="3528944"/>
            <a:ext cx="38862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患者さんの送迎・院内介護が中心です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経験・年齢不問（ヘルパー</a:t>
            </a:r>
            <a:r>
              <a:rPr lang="en-US" altLang="ja-JP" sz="170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級以上）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時給</a:t>
            </a:r>
            <a:r>
              <a:rPr lang="en-US" altLang="ja-JP" sz="1700" dirty="0">
                <a:solidFill>
                  <a:srgbClr val="231815"/>
                </a:solidFill>
                <a:latin typeface="+mj-ea"/>
                <a:ea typeface="+mj-ea"/>
              </a:rPr>
              <a:t>1,200</a:t>
            </a: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円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ご希望のお時間をお選びいただけます</a:t>
            </a:r>
            <a:endParaRPr lang="zh-CN" altLang="en-US" sz="1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74201" y="5185810"/>
            <a:ext cx="1659524" cy="90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①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8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00〜10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②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30〜16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③在宅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474201" y="6604038"/>
            <a:ext cx="38862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日曜定休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まずはお気軽にお電話下さい</a:t>
            </a:r>
            <a:endParaRPr lang="zh-CN" altLang="en-US" sz="1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74201" y="6104888"/>
            <a:ext cx="18119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+mj-ea"/>
                <a:ea typeface="+mj-ea"/>
              </a:rPr>
              <a:t>＊ご相談に応じます</a:t>
            </a:r>
            <a:endParaRPr lang="zh-CN" altLang="en-US" sz="12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73552" y="3541644"/>
            <a:ext cx="732837" cy="343171"/>
            <a:chOff x="724488" y="3540325"/>
            <a:chExt cx="732837" cy="343171"/>
          </a:xfrm>
        </p:grpSpPr>
        <p:sp>
          <p:nvSpPr>
            <p:cNvPr id="24" name="Rounded Rectangle 23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仕 事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73552" y="3954360"/>
            <a:ext cx="732837" cy="343171"/>
            <a:chOff x="724488" y="3540325"/>
            <a:chExt cx="732837" cy="343171"/>
          </a:xfrm>
        </p:grpSpPr>
        <p:sp>
          <p:nvSpPr>
            <p:cNvPr id="45" name="Rounded Rectangle 44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資 格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73552" y="4367076"/>
            <a:ext cx="732837" cy="343171"/>
            <a:chOff x="724488" y="3540325"/>
            <a:chExt cx="732837" cy="343171"/>
          </a:xfrm>
        </p:grpSpPr>
        <p:sp>
          <p:nvSpPr>
            <p:cNvPr id="48" name="Rounded Rectangle 47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給 与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73552" y="4779793"/>
            <a:ext cx="732837" cy="343171"/>
            <a:chOff x="724488" y="3540325"/>
            <a:chExt cx="732837" cy="343171"/>
          </a:xfrm>
        </p:grpSpPr>
        <p:sp>
          <p:nvSpPr>
            <p:cNvPr id="51" name="Rounded Rectangle 50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時 間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73552" y="6601137"/>
            <a:ext cx="732837" cy="343171"/>
            <a:chOff x="724488" y="3540325"/>
            <a:chExt cx="732837" cy="343171"/>
          </a:xfrm>
        </p:grpSpPr>
        <p:sp>
          <p:nvSpPr>
            <p:cNvPr id="54" name="Rounded Rectangle 53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休 日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3552" y="7038154"/>
            <a:ext cx="732837" cy="343171"/>
            <a:chOff x="724488" y="3540325"/>
            <a:chExt cx="732837" cy="343171"/>
          </a:xfrm>
        </p:grpSpPr>
        <p:sp>
          <p:nvSpPr>
            <p:cNvPr id="57" name="Rounded Rectangle 56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F08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応 募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0" name="正方形/長方形 67"/>
          <p:cNvSpPr/>
          <p:nvPr/>
        </p:nvSpPr>
        <p:spPr>
          <a:xfrm>
            <a:off x="5068430" y="8938702"/>
            <a:ext cx="1983600" cy="129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255068" y="8150057"/>
            <a:ext cx="15761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280" dirty="0">
                <a:solidFill>
                  <a:srgbClr val="F08315"/>
                </a:solidFill>
                <a:latin typeface="+mj-ea"/>
                <a:ea typeface="+mj-ea"/>
              </a:rPr>
              <a:t>見学大歓迎！</a:t>
            </a:r>
          </a:p>
          <a:p>
            <a:pPr algn="ctr">
              <a:lnSpc>
                <a:spcPts val="1800"/>
              </a:lnSpc>
            </a:pPr>
            <a:r>
              <a:rPr lang="ja-JP" altLang="en-US" sz="1280" dirty="0">
                <a:solidFill>
                  <a:srgbClr val="F08315"/>
                </a:solidFill>
                <a:latin typeface="+mj-ea"/>
                <a:ea typeface="+mj-ea"/>
              </a:rPr>
              <a:t>お気軽にどうぞ！</a:t>
            </a:r>
            <a:endParaRPr lang="zh-CN" altLang="en-US" sz="1280" dirty="0">
              <a:solidFill>
                <a:srgbClr val="F08315"/>
              </a:solidFill>
              <a:latin typeface="+mj-ea"/>
              <a:ea typeface="+mj-e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523738" y="8833427"/>
            <a:ext cx="2241866" cy="32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アスクルケアセンター</a:t>
            </a:r>
            <a:endParaRPr lang="zh-CN" altLang="en-US" sz="149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523738" y="9175051"/>
            <a:ext cx="251951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[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住所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]	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〒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135-0061 </a:t>
            </a:r>
          </a:p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	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東京都江東区豊洲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3-2-3</a:t>
            </a:r>
          </a:p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[URL]	http://www.askult.com/</a:t>
            </a:r>
            <a:endParaRPr lang="zh-CN" altLang="en-US" sz="12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855592" y="9895279"/>
            <a:ext cx="2241866" cy="409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6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06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7463" y="9895279"/>
            <a:ext cx="447558" cy="4093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60" dirty="0">
                <a:solidFill>
                  <a:srgbClr val="F08300"/>
                </a:solidFill>
                <a:latin typeface="MS PGothic" pitchFamily="34" charset="-128"/>
                <a:ea typeface="MS PGothic" pitchFamily="34" charset="-128"/>
              </a:rPr>
              <a:t>▶▶</a:t>
            </a:r>
          </a:p>
        </p:txBody>
      </p:sp>
      <p:sp>
        <p:nvSpPr>
          <p:cNvPr id="67" name="TextBox 66"/>
          <p:cNvSpPr txBox="1"/>
          <p:nvPr/>
        </p:nvSpPr>
        <p:spPr>
          <a:xfrm rot="-540000">
            <a:off x="5219936" y="990935"/>
            <a:ext cx="2198468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パート</a:t>
            </a:r>
            <a:endParaRPr lang="en-US" altLang="ja-JP" sz="29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  <a:cs typeface="Times New Roman"/>
            </a:endParaRPr>
          </a:p>
          <a:p>
            <a:pPr algn="ctr"/>
            <a:r>
              <a:rPr lang="ja-JP" altLang="en-US" sz="558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急募</a:t>
            </a:r>
            <a:endParaRPr lang="zh-CN" altLang="en-US" sz="558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2016-07-28T23:37:37Z</dcterms:created>
  <dcterms:modified xsi:type="dcterms:W3CDTF">2017-02-21T07:05:03Z</dcterms:modified>
</cp:coreProperties>
</file>