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6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正方形/長方形 67"/>
          <p:cNvSpPr/>
          <p:nvPr/>
        </p:nvSpPr>
        <p:spPr>
          <a:xfrm>
            <a:off x="4764023" y="8638502"/>
            <a:ext cx="2537420" cy="14107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449" y="2883613"/>
            <a:ext cx="2506969" cy="249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4707389"/>
            <a:ext cx="4194781" cy="572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-300000">
            <a:off x="4516237" y="3074424"/>
            <a:ext cx="3158237" cy="386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13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デリバリー・テイクアウトＯＫ</a:t>
            </a:r>
            <a:r>
              <a:rPr lang="en-US" altLang="ja-JP" sz="1913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913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656" y="3462209"/>
            <a:ext cx="2118734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809064"/>
              </p:ext>
            </p:extLst>
          </p:nvPr>
        </p:nvGraphicFramePr>
        <p:xfrm>
          <a:off x="4647556" y="4442213"/>
          <a:ext cx="3121878" cy="1854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7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4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スペシャルバーガー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tabLst>
                          <a:tab pos="1440000" algn="l"/>
                        </a:tabLst>
                      </a:pPr>
                      <a:r>
                        <a:rPr lang="en-US" altLang="zh-CN" sz="1701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¥1,200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クラシックバーガー</a:t>
                      </a:r>
                      <a:endParaRPr lang="zh-CN" altLang="en-US" sz="1276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¥1,000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チーズバーガー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¥900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ベジタブルバーガー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¥800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1276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フィッシュバーガー</a:t>
                      </a:r>
                      <a:endParaRPr lang="zh-CN" altLang="en-US" sz="1276" dirty="0">
                        <a:solidFill>
                          <a:schemeClr val="bg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40000" algn="l"/>
                        </a:tabLst>
                        <a:defRPr/>
                      </a:pPr>
                      <a:r>
                        <a:rPr lang="en-US" altLang="zh-CN" sz="170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  ¥700 </a:t>
                      </a:r>
                      <a:r>
                        <a:rPr lang="zh-CN" altLang="en-US" sz="78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（税込）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647143" y="6473531"/>
            <a:ext cx="2654300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他、サンドウィッチ、サイドメニューを</a:t>
            </a:r>
          </a:p>
          <a:p>
            <a:r>
              <a:rPr lang="ja-JP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ご用意しています。</a:t>
            </a:r>
            <a:r>
              <a:rPr lang="en-US" altLang="ja-JP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	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7143" y="7166582"/>
            <a:ext cx="24892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98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ASKUL DINNER</a:t>
            </a:r>
            <a:endParaRPr lang="zh-CN" altLang="en-US" sz="198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7143" y="7600656"/>
            <a:ext cx="2772832" cy="855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OPEN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22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CLOSE</a:t>
            </a:r>
            <a:r>
              <a:rPr lang="zh-CN" altLang="fr-FR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MONDAY	</a:t>
            </a:r>
          </a:p>
          <a:p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 </a:t>
            </a:r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  </a:t>
            </a:r>
            <a:r>
              <a:rPr lang="fr-FR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http://askult.com/		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 rot="-360000">
            <a:off x="482749" y="907542"/>
            <a:ext cx="2662908" cy="7031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9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肉汁溢</a:t>
            </a:r>
            <a:r>
              <a:rPr lang="ja-JP" altLang="en-US" sz="39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れる</a:t>
            </a:r>
            <a:endParaRPr lang="zh-CN" altLang="en-US" sz="39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 rot="-360000">
            <a:off x="109488" y="1289599"/>
            <a:ext cx="7810730" cy="140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400" spc="-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グルメバーガー！</a:t>
            </a:r>
            <a:endParaRPr lang="zh-CN" altLang="en-US" sz="8400" spc="-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2016-07-14T10:57:44Z</dcterms:created>
  <dcterms:modified xsi:type="dcterms:W3CDTF">2017-02-21T08:14:15Z</dcterms:modified>
</cp:coreProperties>
</file>