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04"/>
    <a:srgbClr val="00B097"/>
    <a:srgbClr val="FFF000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6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正方形/長方形 67"/>
          <p:cNvSpPr/>
          <p:nvPr/>
        </p:nvSpPr>
        <p:spPr>
          <a:xfrm>
            <a:off x="4764023" y="8638502"/>
            <a:ext cx="2537420" cy="14107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" name="TextBox 1"/>
          <p:cNvSpPr txBox="1"/>
          <p:nvPr/>
        </p:nvSpPr>
        <p:spPr>
          <a:xfrm rot="-300000">
            <a:off x="4516237" y="3074424"/>
            <a:ext cx="3158237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13" dirty="0">
                <a:solidFill>
                  <a:srgbClr val="EA5504"/>
                </a:solidFill>
                <a:latin typeface="MS PGothic" pitchFamily="34" charset="-128"/>
                <a:ea typeface="MS PGothic" pitchFamily="34" charset="-128"/>
              </a:rPr>
              <a:t>デリバリー・テイクアウトＯＫ</a:t>
            </a:r>
            <a:r>
              <a:rPr lang="en-US" altLang="ja-JP" sz="1913" dirty="0">
                <a:solidFill>
                  <a:srgbClr val="EA5504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913" dirty="0">
              <a:solidFill>
                <a:srgbClr val="EA5504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475964"/>
              </p:ext>
            </p:extLst>
          </p:nvPr>
        </p:nvGraphicFramePr>
        <p:xfrm>
          <a:off x="4647556" y="4442213"/>
          <a:ext cx="3121878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7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スペシャルバーガー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tabLst>
                          <a:tab pos="1440000" algn="l"/>
                        </a:tabLst>
                      </a:pPr>
                      <a:r>
                        <a:rPr lang="en-US" altLang="zh-CN" sz="1701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¥1,200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クラシックバーガー</a:t>
                      </a:r>
                      <a:endParaRPr lang="zh-CN" altLang="en-US" sz="1276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¥1,000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チーズバーガー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¥900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ベジタブルバーガー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¥800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フィッシュバーガー</a:t>
                      </a:r>
                      <a:endParaRPr lang="zh-CN" altLang="en-US" sz="1276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¥700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55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47143" y="6473531"/>
            <a:ext cx="2654300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他、サンドウィッチ、サイドメニューを</a:t>
            </a:r>
          </a:p>
          <a:p>
            <a:r>
              <a:rPr lang="ja-JP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ご用意しています。</a:t>
            </a:r>
            <a:r>
              <a:rPr lang="en-US" altLang="ja-JP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	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7143" y="7166582"/>
            <a:ext cx="24892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9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ASKUL DINNER</a:t>
            </a:r>
            <a:endParaRPr lang="zh-CN" altLang="en-US" sz="198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7143" y="7600656"/>
            <a:ext cx="2772832" cy="855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OPEN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22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CLOSE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MONDAY	</a:t>
            </a:r>
          </a:p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 </a:t>
            </a:r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  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http://askult.com/		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 rot="-360000">
            <a:off x="482749" y="907542"/>
            <a:ext cx="2662908" cy="703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69" dirty="0">
                <a:solidFill>
                  <a:srgbClr val="00B097"/>
                </a:solidFill>
                <a:latin typeface="MS PGothic" pitchFamily="34" charset="-128"/>
                <a:ea typeface="MS PGothic" pitchFamily="34" charset="-128"/>
              </a:rPr>
              <a:t>肉汁溢</a:t>
            </a:r>
            <a:r>
              <a:rPr lang="ja-JP" altLang="en-US" sz="3969" dirty="0">
                <a:solidFill>
                  <a:srgbClr val="00B097"/>
                </a:solidFill>
                <a:latin typeface="MS PGothic" pitchFamily="34" charset="-128"/>
                <a:ea typeface="MS PGothic" pitchFamily="34" charset="-128"/>
              </a:rPr>
              <a:t>れる</a:t>
            </a:r>
            <a:endParaRPr lang="zh-CN" altLang="en-US" sz="3969" dirty="0">
              <a:solidFill>
                <a:srgbClr val="00B09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 rot="-360000">
            <a:off x="109488" y="1289599"/>
            <a:ext cx="7810730" cy="140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400" spc="-500" dirty="0">
                <a:solidFill>
                  <a:srgbClr val="00B097"/>
                </a:solidFill>
                <a:latin typeface="MS PGothic" pitchFamily="34" charset="-128"/>
                <a:ea typeface="MS PGothic" pitchFamily="34" charset="-128"/>
              </a:rPr>
              <a:t>グルメバーガー！</a:t>
            </a:r>
            <a:endParaRPr lang="zh-CN" altLang="en-US" sz="8400" spc="-500" dirty="0">
              <a:solidFill>
                <a:srgbClr val="00B09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449" y="2876067"/>
            <a:ext cx="2506969" cy="249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4707389"/>
            <a:ext cx="4194781" cy="57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56" y="3527257"/>
            <a:ext cx="2118734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2016-07-14T10:58:18Z</dcterms:created>
  <dcterms:modified xsi:type="dcterms:W3CDTF">2017-02-21T08:17:27Z</dcterms:modified>
</cp:coreProperties>
</file>