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4F"/>
    <a:srgbClr val="2C4098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72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68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085"/>
            <a:ext cx="7800524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D:\Documents and Settings\Sushine_qinlijuan\Desktop\未标题-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84055" y="1911364"/>
            <a:ext cx="1291520" cy="110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20076" y="537029"/>
            <a:ext cx="5133094" cy="51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76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屋根・外壁工事ならお任せ</a:t>
            </a:r>
            <a:endParaRPr lang="en-US" sz="2764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3229" y="956960"/>
            <a:ext cx="7055132" cy="1182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087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アスクル工務店</a:t>
            </a:r>
            <a:endParaRPr lang="en-US" sz="7087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4807" y="2227448"/>
            <a:ext cx="4325257" cy="528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35" dirty="0">
                <a:solidFill>
                  <a:srgbClr val="E5004F"/>
                </a:solidFill>
                <a:latin typeface="HGPSoeiKakugothicUB" pitchFamily="50" charset="-128"/>
                <a:ea typeface="HGPSoeiKakugothicUB" pitchFamily="50" charset="-128"/>
              </a:rPr>
              <a:t>確かな技術と豊富な実績</a:t>
            </a:r>
            <a:endParaRPr lang="en-US" sz="2835" dirty="0">
              <a:solidFill>
                <a:srgbClr val="E5004F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363" y="5423706"/>
            <a:ext cx="2384425" cy="221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68"/>
          <a:stretch/>
        </p:blipFill>
        <p:spPr bwMode="auto">
          <a:xfrm>
            <a:off x="671286" y="7234124"/>
            <a:ext cx="6212853" cy="3700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990509" y="3453815"/>
            <a:ext cx="1876985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●外壁塗装</a:t>
            </a:r>
          </a:p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●防水工事</a:t>
            </a:r>
          </a:p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●雨漏り修理</a:t>
            </a:r>
          </a:p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●外壁重ね張り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19175" y="3453815"/>
            <a:ext cx="1876985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●ベランダ工事</a:t>
            </a:r>
          </a:p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●屋根塗装</a:t>
            </a:r>
          </a:p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●屋根重ね張り</a:t>
            </a:r>
          </a:p>
          <a:p>
            <a:pPr>
              <a:spcBef>
                <a:spcPts val="6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●瓦工事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03949" y="5467571"/>
            <a:ext cx="1072088" cy="16998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spcBef>
                <a:spcPts val="4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見積無料・</a:t>
            </a:r>
          </a:p>
          <a:p>
            <a:pPr algn="ctr">
              <a:spcBef>
                <a:spcPts val="4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ご予算に応じて</a:t>
            </a:r>
          </a:p>
          <a:p>
            <a:pPr algn="ctr">
              <a:spcBef>
                <a:spcPts val="400"/>
              </a:spcBef>
            </a:pPr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ご提案します。</a:t>
            </a:r>
            <a:endParaRPr 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8" name="Picture 7" descr="D:\Documents and Settings\Sushine_qinlijuan\Desktop\未标题-2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6022693"/>
            <a:ext cx="1481520" cy="127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74" y="3339206"/>
            <a:ext cx="2801938" cy="229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17"/>
          <p:cNvSpPr txBox="1"/>
          <p:nvPr/>
        </p:nvSpPr>
        <p:spPr>
          <a:xfrm>
            <a:off x="350950" y="3493289"/>
            <a:ext cx="2369001" cy="1008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8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屋根や外壁で</a:t>
            </a:r>
          </a:p>
          <a:p>
            <a:r>
              <a:rPr lang="ja-JP" altLang="en-US" sz="198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お困りだったら</a:t>
            </a:r>
          </a:p>
          <a:p>
            <a:r>
              <a:rPr lang="ja-JP" altLang="en-US" sz="198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すぐにお電話！！</a:t>
            </a:r>
            <a:endParaRPr lang="en-US" sz="1984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4" name="TextBox 18"/>
          <p:cNvSpPr txBox="1"/>
          <p:nvPr/>
        </p:nvSpPr>
        <p:spPr>
          <a:xfrm>
            <a:off x="350951" y="4582947"/>
            <a:ext cx="3723442" cy="83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35" spc="-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０３</a:t>
            </a:r>
            <a:r>
              <a:rPr lang="en-US" altLang="ja-JP" sz="2835" spc="-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-</a:t>
            </a:r>
            <a:r>
              <a:rPr lang="ja-JP" altLang="en-US" sz="2835" spc="-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１２３４</a:t>
            </a:r>
            <a:r>
              <a:rPr lang="en-US" altLang="ja-JP" sz="2835" spc="-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-</a:t>
            </a:r>
            <a:r>
              <a:rPr lang="ja-JP" altLang="en-US" sz="2835" spc="-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１１１１</a:t>
            </a:r>
            <a:endParaRPr lang="en-US" altLang="ja-JP" sz="2835" spc="-3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r>
              <a:rPr lang="zh-TW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［年中無休］</a:t>
            </a:r>
          </a:p>
          <a:p>
            <a:r>
              <a:rPr lang="zh-TW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ja-JP" altLang="en-US" sz="99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182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2016-07-27T11:25:29Z</dcterms:created>
  <dcterms:modified xsi:type="dcterms:W3CDTF">2017-02-21T08:19:35Z</dcterms:modified>
</cp:coreProperties>
</file>