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4098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72" autoAdjust="0"/>
    <p:restoredTop sz="94660"/>
  </p:normalViewPr>
  <p:slideViewPr>
    <p:cSldViewPr snapToGrid="0">
      <p:cViewPr varScale="1">
        <p:scale>
          <a:sx n="50" d="100"/>
          <a:sy n="50" d="100"/>
        </p:scale>
        <p:origin x="2168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74" y="3339206"/>
            <a:ext cx="2801938" cy="229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 descr="D:\Documents and Settings\Sushine_qinlijuan\Desktop\未标题-2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99234" y="1911364"/>
            <a:ext cx="1276341" cy="1106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22511" y="537029"/>
            <a:ext cx="4980832" cy="517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764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屋根・外壁工事ならお任せ</a:t>
            </a:r>
            <a:endParaRPr lang="en-US" sz="2764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294" y="956960"/>
            <a:ext cx="7059266" cy="1182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087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アスクル工務店</a:t>
            </a:r>
            <a:endParaRPr lang="en-US" sz="7087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50298" y="2268956"/>
            <a:ext cx="4325257" cy="528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35" dirty="0">
                <a:solidFill>
                  <a:srgbClr val="2C4098"/>
                </a:solidFill>
                <a:latin typeface="HGPSoeiKakugothicUB" pitchFamily="50" charset="-128"/>
                <a:ea typeface="HGPSoeiKakugothicUB" pitchFamily="50" charset="-128"/>
              </a:rPr>
              <a:t>確かな技術と豊富な実績</a:t>
            </a:r>
            <a:endParaRPr lang="en-US" sz="2835" dirty="0">
              <a:solidFill>
                <a:srgbClr val="2C4098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363" y="5423706"/>
            <a:ext cx="2384425" cy="221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68"/>
          <a:stretch/>
        </p:blipFill>
        <p:spPr bwMode="auto">
          <a:xfrm>
            <a:off x="671286" y="7234124"/>
            <a:ext cx="6212853" cy="3700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680777" y="5467571"/>
            <a:ext cx="1123384" cy="169987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見積無料・</a:t>
            </a:r>
          </a:p>
          <a:p>
            <a:pPr algn="ctr">
              <a:spcBef>
                <a:spcPts val="600"/>
              </a:spcBef>
            </a:pPr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ご予算に応じて</a:t>
            </a:r>
          </a:p>
          <a:p>
            <a:pPr algn="ctr">
              <a:spcBef>
                <a:spcPts val="600"/>
              </a:spcBef>
            </a:pPr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ご提案します。</a:t>
            </a:r>
            <a:endParaRPr 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0950" y="3493289"/>
            <a:ext cx="2369001" cy="1008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84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屋根や外壁で</a:t>
            </a:r>
          </a:p>
          <a:p>
            <a:r>
              <a:rPr lang="ja-JP" altLang="en-US" sz="1984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お困りだったら</a:t>
            </a:r>
          </a:p>
          <a:p>
            <a:r>
              <a:rPr lang="ja-JP" altLang="en-US" sz="1984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すぐにお電話！！</a:t>
            </a:r>
            <a:endParaRPr lang="en-US" sz="1984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0951" y="4582947"/>
            <a:ext cx="3723442" cy="833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35" spc="-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０３</a:t>
            </a:r>
            <a:r>
              <a:rPr lang="en-US" altLang="ja-JP" sz="2835" spc="-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-</a:t>
            </a:r>
            <a:r>
              <a:rPr lang="ja-JP" altLang="en-US" sz="2835" spc="-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１２３４</a:t>
            </a:r>
            <a:r>
              <a:rPr lang="en-US" altLang="ja-JP" sz="2835" spc="-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-</a:t>
            </a:r>
            <a:r>
              <a:rPr lang="ja-JP" altLang="en-US" sz="2835" spc="-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１１１１</a:t>
            </a:r>
            <a:endParaRPr lang="en-US" altLang="ja-JP" sz="2835" spc="-3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r>
              <a:rPr lang="zh-TW" altLang="en-US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［年中無休］</a:t>
            </a:r>
          </a:p>
          <a:p>
            <a:r>
              <a:rPr lang="zh-TW" altLang="en-US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endParaRPr lang="ja-JP" altLang="en-US" sz="992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76221" y="3493289"/>
            <a:ext cx="1876985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●外壁塗装</a:t>
            </a:r>
          </a:p>
          <a:p>
            <a:pPr>
              <a:spcBef>
                <a:spcPts val="600"/>
              </a:spcBef>
            </a:pPr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●防水工事</a:t>
            </a:r>
          </a:p>
          <a:p>
            <a:pPr>
              <a:spcBef>
                <a:spcPts val="600"/>
              </a:spcBef>
            </a:pPr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●雨漏り修理</a:t>
            </a:r>
          </a:p>
          <a:p>
            <a:pPr>
              <a:spcBef>
                <a:spcPts val="600"/>
              </a:spcBef>
            </a:pPr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●外壁重ね張り</a:t>
            </a:r>
            <a:endParaRPr 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04887" y="3493289"/>
            <a:ext cx="1876985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●ベランダ工事</a:t>
            </a:r>
          </a:p>
          <a:p>
            <a:pPr>
              <a:spcBef>
                <a:spcPts val="600"/>
              </a:spcBef>
            </a:pPr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●屋根塗装</a:t>
            </a:r>
          </a:p>
          <a:p>
            <a:pPr>
              <a:spcBef>
                <a:spcPts val="600"/>
              </a:spcBef>
            </a:pPr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●屋根重ね張り</a:t>
            </a:r>
          </a:p>
          <a:p>
            <a:pPr>
              <a:spcBef>
                <a:spcPts val="600"/>
              </a:spcBef>
            </a:pPr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●瓦工事</a:t>
            </a:r>
            <a:endParaRPr 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5" name="Picture 7" descr="D:\Documents and Settings\Sushine_qinlijuan\Desktop\未标题-2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6052739"/>
            <a:ext cx="1484597" cy="1245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182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2016-07-27T11:26:03Z</dcterms:created>
  <dcterms:modified xsi:type="dcterms:W3CDTF">2017-02-21T08:22:59Z</dcterms:modified>
</cp:coreProperties>
</file>