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6" r:id="rId1"/>
  </p:sldMasterIdLst>
  <p:notesMasterIdLst>
    <p:notesMasterId r:id="rId4"/>
  </p:notesMasterIdLst>
  <p:sldIdLst>
    <p:sldId id="260" r:id="rId2"/>
    <p:sldId id="261" r:id="rId3"/>
  </p:sldIdLst>
  <p:sldSz cx="7775575" cy="10907713"/>
  <p:notesSz cx="7318375" cy="10450513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DA7E0"/>
    <a:srgbClr val="8EC31E"/>
    <a:srgbClr val="E94708"/>
    <a:srgbClr val="906E30"/>
    <a:srgbClr val="82582D"/>
    <a:srgbClr val="A4723A"/>
    <a:srgbClr val="664724"/>
    <a:srgbClr val="645226"/>
    <a:srgbClr val="640000"/>
    <a:srgbClr val="3E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007" autoAdjust="0"/>
    <p:restoredTop sz="94660"/>
  </p:normalViewPr>
  <p:slideViewPr>
    <p:cSldViewPr snapToGrid="0">
      <p:cViewPr varScale="1">
        <p:scale>
          <a:sx n="50" d="100"/>
          <a:sy n="50" d="100"/>
        </p:scale>
        <p:origin x="2208" y="24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88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2017/2/21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66" tIns="48583" rIns="97166" bIns="48583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0"/>
            <a:ext cx="5854700" cy="4114889"/>
          </a:xfrm>
          <a:prstGeom prst="rect">
            <a:avLst/>
          </a:prstGeom>
        </p:spPr>
        <p:txBody>
          <a:bodyPr vert="horz" lIns="97166" tIns="48583" rIns="97166" bIns="48583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2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88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7" Type="http://schemas.openxmlformats.org/officeDocument/2006/relationships/image" Target="../media/image6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emf"/><Relationship Id="rId5" Type="http://schemas.openxmlformats.org/officeDocument/2006/relationships/image" Target="../media/image4.emf"/><Relationship Id="rId4" Type="http://schemas.openxmlformats.org/officeDocument/2006/relationships/image" Target="../media/image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このテンプレートは</a:t>
            </a:r>
            <a:r>
              <a:rPr lang="en-US" altLang="ja-JP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A4</a:t>
            </a: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サイズ</a:t>
            </a:r>
            <a:r>
              <a:rPr lang="en-US" altLang="ja-JP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(297</a:t>
            </a: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×210</a:t>
            </a: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87"/>
            <a:ext cx="7798260" cy="109283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686"/>
          <a:stretch/>
        </p:blipFill>
        <p:spPr bwMode="auto">
          <a:xfrm>
            <a:off x="4606469" y="6337296"/>
            <a:ext cx="2917756" cy="21617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正方形/長方形 67"/>
          <p:cNvSpPr/>
          <p:nvPr/>
        </p:nvSpPr>
        <p:spPr>
          <a:xfrm>
            <a:off x="4796527" y="9296969"/>
            <a:ext cx="2460615" cy="1415589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0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地図入る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443064" y="6802717"/>
            <a:ext cx="2121031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700" dirty="0">
                <a:solidFill>
                  <a:schemeClr val="bg1"/>
                </a:solidFill>
                <a:latin typeface="HGPSoeiKakugothicUB" pitchFamily="50" charset="-128"/>
                <a:ea typeface="HGPSoeiKakugothicUB" pitchFamily="50" charset="-128"/>
              </a:rPr>
              <a:t>こんな方にも</a:t>
            </a:r>
            <a:endParaRPr lang="en-US" sz="1700" dirty="0">
              <a:solidFill>
                <a:schemeClr val="bg1"/>
              </a:solidFill>
              <a:latin typeface="HGPSoeiKakugothicUB" pitchFamily="50" charset="-128"/>
              <a:ea typeface="HGPSoeiKakugothicUB" pitchFamily="50" charset="-128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43064" y="7229567"/>
            <a:ext cx="3751869" cy="6928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300"/>
              </a:spcBef>
            </a:pPr>
            <a:r>
              <a:rPr lang="ja-JP" altLang="en-US" sz="1134" dirty="0">
                <a:solidFill>
                  <a:schemeClr val="bg1"/>
                </a:solidFill>
              </a:rPr>
              <a:t>●不調の原因がわからない	●よく眠れない</a:t>
            </a:r>
          </a:p>
          <a:p>
            <a:pPr>
              <a:spcBef>
                <a:spcPts val="300"/>
              </a:spcBef>
            </a:pPr>
            <a:r>
              <a:rPr lang="ja-JP" altLang="en-US" sz="1134" dirty="0">
                <a:solidFill>
                  <a:schemeClr val="bg1"/>
                </a:solidFill>
              </a:rPr>
              <a:t>●痛いのが苦手     	●体が冷える</a:t>
            </a:r>
            <a:endParaRPr lang="en-US" altLang="ja-JP" sz="1134" dirty="0">
              <a:solidFill>
                <a:schemeClr val="bg1"/>
              </a:solidFill>
            </a:endParaRPr>
          </a:p>
          <a:p>
            <a:pPr>
              <a:spcBef>
                <a:spcPts val="300"/>
              </a:spcBef>
            </a:pPr>
            <a:r>
              <a:rPr lang="en-US" altLang="ja-JP" sz="1134" dirty="0">
                <a:solidFill>
                  <a:schemeClr val="bg1"/>
                </a:solidFill>
              </a:rPr>
              <a:t>●</a:t>
            </a:r>
            <a:r>
              <a:rPr lang="ja-JP" altLang="en-US" sz="1134" dirty="0">
                <a:solidFill>
                  <a:schemeClr val="bg1"/>
                </a:solidFill>
              </a:rPr>
              <a:t>手足がしびれる。。。</a:t>
            </a:r>
            <a:endParaRPr lang="en-US" sz="1134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43064" y="9170930"/>
            <a:ext cx="3827278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700" dirty="0">
                <a:solidFill>
                  <a:schemeClr val="bg1"/>
                </a:solidFill>
                <a:latin typeface="HGPSoeiKakugothicUB" pitchFamily="50" charset="-128"/>
                <a:ea typeface="HGPSoeiKakugothicUB" pitchFamily="50" charset="-128"/>
              </a:rPr>
              <a:t>アスクルカイロプラクティック・整体院</a:t>
            </a:r>
            <a:endParaRPr lang="en-US" sz="1700" dirty="0">
              <a:solidFill>
                <a:schemeClr val="bg1"/>
              </a:solidFill>
              <a:latin typeface="HGPSoeiKakugothicUB" pitchFamily="50" charset="-128"/>
              <a:ea typeface="HGPSoeiKakugothicUB" pitchFamily="50" charset="-128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43064" y="9543008"/>
            <a:ext cx="3827278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300"/>
              </a:spcBef>
            </a:pPr>
            <a:r>
              <a:rPr lang="ja-JP" altLang="en-US" sz="1200" dirty="0">
                <a:solidFill>
                  <a:schemeClr val="bg1"/>
                </a:solidFill>
              </a:rPr>
              <a:t>［住所］ 〒</a:t>
            </a:r>
            <a:r>
              <a:rPr lang="en-US" altLang="ja-JP" sz="1200" dirty="0">
                <a:solidFill>
                  <a:schemeClr val="bg1"/>
                </a:solidFill>
              </a:rPr>
              <a:t>135-0061 </a:t>
            </a:r>
            <a:r>
              <a:rPr lang="ja-JP" altLang="en-US" sz="1200" dirty="0">
                <a:solidFill>
                  <a:schemeClr val="bg1"/>
                </a:solidFill>
              </a:rPr>
              <a:t>東京都江東区豊洲</a:t>
            </a:r>
            <a:r>
              <a:rPr lang="en-US" altLang="ja-JP" sz="1200" dirty="0">
                <a:solidFill>
                  <a:schemeClr val="bg1"/>
                </a:solidFill>
              </a:rPr>
              <a:t>3-2-3</a:t>
            </a:r>
          </a:p>
          <a:p>
            <a:pPr>
              <a:spcBef>
                <a:spcPts val="300"/>
              </a:spcBef>
            </a:pPr>
            <a:r>
              <a:rPr lang="ja-JP" altLang="en-US" sz="1200" dirty="0">
                <a:solidFill>
                  <a:schemeClr val="bg1"/>
                </a:solidFill>
              </a:rPr>
              <a:t>［受付時間］ ９：００～２１：００　完全予約制です。</a:t>
            </a:r>
          </a:p>
          <a:p>
            <a:pPr>
              <a:spcBef>
                <a:spcPts val="300"/>
              </a:spcBef>
            </a:pPr>
            <a:r>
              <a:rPr lang="ja-JP" altLang="en-US" sz="1200" dirty="0">
                <a:solidFill>
                  <a:schemeClr val="bg1"/>
                </a:solidFill>
              </a:rPr>
              <a:t>［定休日］ 水曜日　</a:t>
            </a:r>
          </a:p>
          <a:p>
            <a:pPr>
              <a:spcBef>
                <a:spcPts val="300"/>
              </a:spcBef>
            </a:pPr>
            <a:r>
              <a:rPr lang="ja-JP" altLang="en-US" sz="1200" dirty="0">
                <a:solidFill>
                  <a:schemeClr val="bg1"/>
                </a:solidFill>
              </a:rPr>
              <a:t>［</a:t>
            </a:r>
            <a:r>
              <a:rPr lang="en-US" altLang="ja-JP" sz="1200" dirty="0">
                <a:solidFill>
                  <a:schemeClr val="bg1"/>
                </a:solidFill>
              </a:rPr>
              <a:t>TEL</a:t>
            </a:r>
            <a:r>
              <a:rPr lang="ja-JP" altLang="en-US" sz="1200" dirty="0">
                <a:solidFill>
                  <a:schemeClr val="bg1"/>
                </a:solidFill>
              </a:rPr>
              <a:t>］ </a:t>
            </a:r>
            <a:r>
              <a:rPr lang="en-US" altLang="ja-JP" sz="1200" dirty="0">
                <a:solidFill>
                  <a:schemeClr val="bg1"/>
                </a:solidFill>
              </a:rPr>
              <a:t>03-1234-1111</a:t>
            </a:r>
          </a:p>
          <a:p>
            <a:pPr>
              <a:spcBef>
                <a:spcPts val="300"/>
              </a:spcBef>
            </a:pPr>
            <a:r>
              <a:rPr lang="ja-JP" altLang="en-US" sz="1200" dirty="0">
                <a:solidFill>
                  <a:schemeClr val="bg1"/>
                </a:solidFill>
              </a:rPr>
              <a:t>［</a:t>
            </a:r>
            <a:r>
              <a:rPr lang="en-US" altLang="ja-JP" sz="1200" dirty="0">
                <a:solidFill>
                  <a:schemeClr val="bg1"/>
                </a:solidFill>
              </a:rPr>
              <a:t>URL</a:t>
            </a:r>
            <a:r>
              <a:rPr lang="ja-JP" altLang="en-US" sz="1200" dirty="0">
                <a:solidFill>
                  <a:schemeClr val="bg1"/>
                </a:solidFill>
              </a:rPr>
              <a:t>］ </a:t>
            </a:r>
            <a:r>
              <a:rPr lang="en-US" altLang="ja-JP" sz="1200" dirty="0">
                <a:solidFill>
                  <a:schemeClr val="bg1"/>
                </a:solidFill>
              </a:rPr>
              <a:t>http://www.askult.com/</a:t>
            </a: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854" y="915298"/>
            <a:ext cx="6741387" cy="509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6673" y="2029961"/>
            <a:ext cx="4481494" cy="284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3796" y="636659"/>
            <a:ext cx="1387038" cy="136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13819" y="636659"/>
            <a:ext cx="1387038" cy="136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8380" y="4921519"/>
            <a:ext cx="1387038" cy="136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7555" y="5234424"/>
            <a:ext cx="1387038" cy="136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5353" y="4857771"/>
            <a:ext cx="1387038" cy="136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985851" y="1120604"/>
            <a:ext cx="122548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2000" dirty="0">
                <a:latin typeface="HGPSoeiKakugothicUB" pitchFamily="50" charset="-128"/>
                <a:ea typeface="HGPSoeiKakugothicUB" pitchFamily="50" charset="-128"/>
              </a:rPr>
              <a:t>ひざ</a:t>
            </a:r>
            <a:r>
              <a:rPr lang="zh-CN" altLang="en-US" sz="2000" dirty="0">
                <a:latin typeface="HGPSoeiKakugothicUB" pitchFamily="50" charset="-128"/>
                <a:ea typeface="HGPSoeiKakugothicUB" pitchFamily="50" charset="-128"/>
              </a:rPr>
              <a:t>痛</a:t>
            </a:r>
            <a:endParaRPr lang="en-US" sz="2000" dirty="0">
              <a:latin typeface="HGPSoeiKakugothicUB" pitchFamily="50" charset="-128"/>
              <a:ea typeface="HGPSoeiKakugothicUB" pitchFamily="50" charset="-128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603360" y="1106814"/>
            <a:ext cx="122548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2000" dirty="0">
                <a:latin typeface="HGPSoeiKakugothicUB" pitchFamily="50" charset="-128"/>
                <a:ea typeface="HGPSoeiKakugothicUB" pitchFamily="50" charset="-128"/>
              </a:rPr>
              <a:t>腰痛</a:t>
            </a:r>
            <a:endParaRPr lang="en-US" sz="2000" dirty="0">
              <a:latin typeface="HGPSoeiKakugothicUB" pitchFamily="50" charset="-128"/>
              <a:ea typeface="HGPSoeiKakugothicUB" pitchFamily="50" charset="-128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562059" y="5192938"/>
            <a:ext cx="122548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2000" dirty="0">
                <a:latin typeface="HGPSoeiKakugothicUB" pitchFamily="50" charset="-128"/>
                <a:ea typeface="HGPSoeiKakugothicUB" pitchFamily="50" charset="-128"/>
              </a:rPr>
              <a:t>骨盤</a:t>
            </a:r>
          </a:p>
          <a:p>
            <a:pPr algn="ctr"/>
            <a:r>
              <a:rPr lang="ja-JP" altLang="en-US" sz="2000" dirty="0">
                <a:latin typeface="HGPSoeiKakugothicUB" pitchFamily="50" charset="-128"/>
                <a:ea typeface="HGPSoeiKakugothicUB" pitchFamily="50" charset="-128"/>
              </a:rPr>
              <a:t>矯正</a:t>
            </a:r>
            <a:endParaRPr lang="en-US" sz="2000" dirty="0">
              <a:latin typeface="HGPSoeiKakugothicUB" pitchFamily="50" charset="-128"/>
              <a:ea typeface="HGPSoeiKakugothicUB" pitchFamily="50" charset="-128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3218329" y="5712298"/>
            <a:ext cx="122548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2000" dirty="0">
                <a:latin typeface="HGPSoeiKakugothicUB" pitchFamily="50" charset="-128"/>
                <a:ea typeface="HGPSoeiKakugothicUB" pitchFamily="50" charset="-128"/>
              </a:rPr>
              <a:t>頭痛</a:t>
            </a:r>
            <a:endParaRPr lang="en-US" sz="2000" dirty="0">
              <a:latin typeface="HGPSoeiKakugothicUB" pitchFamily="50" charset="-128"/>
              <a:ea typeface="HGPSoeiKakugothicUB" pitchFamily="50" charset="-128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935317" y="5412128"/>
            <a:ext cx="122548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2000" dirty="0">
                <a:latin typeface="HGPSoeiKakugothicUB" pitchFamily="50" charset="-128"/>
                <a:ea typeface="HGPSoeiKakugothicUB" pitchFamily="50" charset="-128"/>
              </a:rPr>
              <a:t>神経痛</a:t>
            </a:r>
            <a:endParaRPr lang="en-US" sz="2000" dirty="0">
              <a:latin typeface="HGPSoeiKakugothicUB" pitchFamily="50" charset="-128"/>
              <a:ea typeface="HGPSoeiKakugothicUB" pitchFamily="50" charset="-128"/>
            </a:endParaRPr>
          </a:p>
        </p:txBody>
      </p:sp>
      <p:pic>
        <p:nvPicPr>
          <p:cNvPr id="12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11723" y="231298"/>
            <a:ext cx="1387038" cy="136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8" name="TextBox 17"/>
          <p:cNvSpPr txBox="1"/>
          <p:nvPr/>
        </p:nvSpPr>
        <p:spPr>
          <a:xfrm>
            <a:off x="3392497" y="694715"/>
            <a:ext cx="122548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2000" dirty="0">
                <a:latin typeface="HGPSoeiKakugothicUB" pitchFamily="50" charset="-128"/>
                <a:ea typeface="HGPSoeiKakugothicUB" pitchFamily="50" charset="-128"/>
              </a:rPr>
              <a:t>肩こり</a:t>
            </a:r>
            <a:endParaRPr lang="en-US" sz="2000" dirty="0">
              <a:latin typeface="HGPSoeiKakugothicUB" pitchFamily="50" charset="-128"/>
              <a:ea typeface="HGPSoeiKakugothicUB" pitchFamily="50" charset="-128"/>
            </a:endParaRPr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260" y="8510565"/>
            <a:ext cx="7808984" cy="46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0" y="8553003"/>
            <a:ext cx="7775575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700" dirty="0">
                <a:solidFill>
                  <a:srgbClr val="2DA7E0"/>
                </a:solidFill>
                <a:latin typeface="HGPSoeiKakugothicUB" pitchFamily="50" charset="-128"/>
                <a:ea typeface="HGPSoeiKakugothicUB" pitchFamily="50" charset="-128"/>
              </a:rPr>
              <a:t>あきらめずにまずは御相談ください。</a:t>
            </a:r>
            <a:endParaRPr lang="en-US" sz="1700" dirty="0">
              <a:solidFill>
                <a:srgbClr val="2DA7E0"/>
              </a:solidFill>
              <a:latin typeface="HGPSoeiKakugothicUB" pitchFamily="50" charset="-128"/>
              <a:ea typeface="HGPSoeiKakugothicUB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79290052"/>
      </p:ext>
    </p:extLst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51</Template>
  <TotalTime>0</TotalTime>
  <Words>155</Words>
  <Application>Microsoft Office PowerPoint</Application>
  <PresentationFormat>ユーザー設定</PresentationFormat>
  <Paragraphs>36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0" baseType="lpstr">
      <vt:lpstr>HGPSoeiKakugothicUB</vt:lpstr>
      <vt:lpstr>ＭＳ Ｐゴシック</vt:lpstr>
      <vt:lpstr>ＭＳ Ｐゴシック</vt:lpstr>
      <vt:lpstr>メイリオ</vt:lpstr>
      <vt:lpstr>Arial</vt:lpstr>
      <vt:lpstr>Calibri</vt:lpstr>
      <vt:lpstr>Calibri Light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2016-07-28T06:25:51Z</dcterms:created>
  <dcterms:modified xsi:type="dcterms:W3CDTF">2017-02-21T08:25:08Z</dcterms:modified>
</cp:coreProperties>
</file>