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C31E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10" autoAdjust="0"/>
    <p:restoredTop sz="94718" autoAdjust="0"/>
  </p:normalViewPr>
  <p:slideViewPr>
    <p:cSldViewPr snapToGrid="0">
      <p:cViewPr varScale="1">
        <p:scale>
          <a:sx n="47" d="100"/>
          <a:sy n="47" d="100"/>
        </p:scale>
        <p:origin x="2292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3747" cy="1092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86" y="921070"/>
            <a:ext cx="6741387" cy="50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84" y="2076138"/>
            <a:ext cx="4481494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33" y="637651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776" y="637651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33" y="4895264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776" y="4895264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8897" y="1095680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ひざ</a:t>
            </a:r>
            <a:r>
              <a:rPr lang="zh-CN" altLang="en-US" sz="2000" dirty="0">
                <a:latin typeface="HGPSoeiKakugothicUB" pitchFamily="50" charset="-128"/>
                <a:ea typeface="HGPSoeiKakugothicUB" pitchFamily="50" charset="-128"/>
              </a:rPr>
              <a:t>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64846" y="1102487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腰痛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64846" y="5231131"/>
            <a:ext cx="1225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骨盤</a:t>
            </a:r>
          </a:p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矯正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8897" y="5373595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神経痛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89" y="381818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286167" y="839013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肩こり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089" y="5221127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286167" y="5738130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頭痛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6"/>
          <a:stretch/>
        </p:blipFill>
        <p:spPr bwMode="auto">
          <a:xfrm>
            <a:off x="4475165" y="6593720"/>
            <a:ext cx="2917756" cy="216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正方形/長方形 67"/>
          <p:cNvSpPr/>
          <p:nvPr/>
        </p:nvSpPr>
        <p:spPr>
          <a:xfrm>
            <a:off x="4929188" y="9402115"/>
            <a:ext cx="2463732" cy="122778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3064" y="6641933"/>
            <a:ext cx="212103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こんな方にも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3064" y="7067427"/>
            <a:ext cx="3751869" cy="769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134" dirty="0">
                <a:solidFill>
                  <a:schemeClr val="bg1"/>
                </a:solidFill>
              </a:rPr>
              <a:t>●不調の原因がわからない	●よく眠れない</a:t>
            </a:r>
          </a:p>
          <a:p>
            <a:pPr>
              <a:spcBef>
                <a:spcPts val="600"/>
              </a:spcBef>
            </a:pPr>
            <a:r>
              <a:rPr lang="ja-JP" altLang="en-US" sz="1134" dirty="0">
                <a:solidFill>
                  <a:schemeClr val="bg1"/>
                </a:solidFill>
              </a:rPr>
              <a:t>●痛いのが苦手     	●体が冷える</a:t>
            </a:r>
          </a:p>
          <a:p>
            <a:pPr>
              <a:spcBef>
                <a:spcPts val="600"/>
              </a:spcBef>
            </a:pPr>
            <a:r>
              <a:rPr lang="ja-JP" altLang="en-US" sz="1134" dirty="0">
                <a:solidFill>
                  <a:schemeClr val="bg1"/>
                </a:solidFill>
              </a:rPr>
              <a:t>●手足がしびれる。。。</a:t>
            </a:r>
            <a:endParaRPr lang="en-US" sz="1134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3064" y="9225144"/>
            <a:ext cx="406677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アスクルカイロプラクティック・整体院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064" y="9597222"/>
            <a:ext cx="38272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［住所］ 〒</a:t>
            </a:r>
            <a:r>
              <a:rPr lang="en-US" altLang="ja-JP" sz="1200" dirty="0">
                <a:solidFill>
                  <a:schemeClr val="bg1"/>
                </a:solidFill>
              </a:rPr>
              <a:t>135-0061 </a:t>
            </a:r>
            <a:r>
              <a:rPr lang="ja-JP" altLang="en-US" sz="1200" dirty="0">
                <a:solidFill>
                  <a:schemeClr val="bg1"/>
                </a:solidFill>
              </a:rPr>
              <a:t>東京都江東区豊洲</a:t>
            </a:r>
            <a:r>
              <a:rPr lang="en-US" altLang="ja-JP" sz="1200" dirty="0">
                <a:solidFill>
                  <a:schemeClr val="bg1"/>
                </a:solidFill>
              </a:rPr>
              <a:t>3-2-3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［受付時間］ ９：００～２１：００　完全予約制です。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［定休日］ 水曜日　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</a:t>
            </a:r>
            <a:r>
              <a:rPr lang="en-US" altLang="ja-JP" sz="1200" dirty="0">
                <a:solidFill>
                  <a:schemeClr val="bg1"/>
                </a:solidFill>
              </a:rPr>
              <a:t>TEL</a:t>
            </a:r>
            <a:r>
              <a:rPr lang="ja-JP" altLang="en-US" sz="1200" dirty="0">
                <a:solidFill>
                  <a:schemeClr val="bg1"/>
                </a:solidFill>
              </a:rPr>
              <a:t>］ </a:t>
            </a:r>
            <a:r>
              <a:rPr lang="en-US" altLang="ja-JP" sz="1200" dirty="0">
                <a:solidFill>
                  <a:schemeClr val="bg1"/>
                </a:solidFill>
              </a:rPr>
              <a:t>03-1234-1111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</a:t>
            </a:r>
            <a:r>
              <a:rPr lang="en-US" altLang="ja-JP" sz="1200" dirty="0">
                <a:solidFill>
                  <a:schemeClr val="bg1"/>
                </a:solidFill>
              </a:rPr>
              <a:t>URL</a:t>
            </a:r>
            <a:r>
              <a:rPr lang="ja-JP" altLang="en-US" sz="1200" dirty="0">
                <a:solidFill>
                  <a:schemeClr val="bg1"/>
                </a:solidFill>
              </a:rPr>
              <a:t>］ </a:t>
            </a:r>
            <a:r>
              <a:rPr lang="en-US" altLang="ja-JP" sz="1200" dirty="0">
                <a:solidFill>
                  <a:schemeClr val="bg1"/>
                </a:solidFill>
              </a:rPr>
              <a:t>http://www.askult.com/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0320"/>
            <a:ext cx="7808985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8593381"/>
            <a:ext cx="777557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solidFill>
                  <a:srgbClr val="8EC31E"/>
                </a:solidFill>
                <a:latin typeface="HGPSoeiKakugothicUB" pitchFamily="50" charset="-128"/>
                <a:ea typeface="HGPSoeiKakugothicUB" pitchFamily="50" charset="-128"/>
              </a:rPr>
              <a:t>あきらめずにまずは御相談ください。</a:t>
            </a:r>
            <a:endParaRPr lang="en-US" sz="1700" dirty="0">
              <a:solidFill>
                <a:srgbClr val="8EC31E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155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2016-07-27T11:26:49Z</dcterms:created>
  <dcterms:modified xsi:type="dcterms:W3CDTF">2017-02-21T08:28:55Z</dcterms:modified>
</cp:coreProperties>
</file>