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EC31E"/>
    <a:srgbClr val="E94708"/>
    <a:srgbClr val="906E30"/>
    <a:srgbClr val="82582D"/>
    <a:srgbClr val="A4723A"/>
    <a:srgbClr val="664724"/>
    <a:srgbClr val="645226"/>
    <a:srgbClr val="640000"/>
    <a:srgbClr val="3E0000"/>
    <a:srgbClr val="FF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9010" autoAdjust="0"/>
    <p:restoredTop sz="94718" autoAdjust="0"/>
  </p:normalViewPr>
  <p:slideViewPr>
    <p:cSldViewPr snapToGrid="0">
      <p:cViewPr varScale="1">
        <p:scale>
          <a:sx n="47" d="100"/>
          <a:sy n="47" d="100"/>
        </p:scale>
        <p:origin x="2292" y="56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7783747" cy="109220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6486" y="921070"/>
            <a:ext cx="6741387" cy="509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31284" y="2076138"/>
            <a:ext cx="4481494" cy="284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41833" y="637651"/>
            <a:ext cx="1387038" cy="136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3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80776" y="637651"/>
            <a:ext cx="1387038" cy="136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41833" y="4895264"/>
            <a:ext cx="1387038" cy="136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6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80776" y="4895264"/>
            <a:ext cx="1387038" cy="136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TextBox 2"/>
          <p:cNvSpPr txBox="1"/>
          <p:nvPr/>
        </p:nvSpPr>
        <p:spPr>
          <a:xfrm>
            <a:off x="1018897" y="1095680"/>
            <a:ext cx="12254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dirty="0">
                <a:latin typeface="HGPSoeiKakugothicUB" pitchFamily="50" charset="-128"/>
                <a:ea typeface="HGPSoeiKakugothicUB" pitchFamily="50" charset="-128"/>
              </a:rPr>
              <a:t>ひざ</a:t>
            </a:r>
            <a:r>
              <a:rPr lang="zh-CN" altLang="en-US" sz="2000" dirty="0">
                <a:latin typeface="HGPSoeiKakugothicUB" pitchFamily="50" charset="-128"/>
                <a:ea typeface="HGPSoeiKakugothicUB" pitchFamily="50" charset="-128"/>
              </a:rPr>
              <a:t>痛</a:t>
            </a:r>
            <a:endParaRPr lang="en-US" sz="20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5764846" y="1102487"/>
            <a:ext cx="12254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dirty="0">
                <a:latin typeface="HGPSoeiKakugothicUB" pitchFamily="50" charset="-128"/>
                <a:ea typeface="HGPSoeiKakugothicUB" pitchFamily="50" charset="-128"/>
              </a:rPr>
              <a:t>腰痛</a:t>
            </a:r>
            <a:endParaRPr lang="en-US" sz="20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5764846" y="5231131"/>
            <a:ext cx="122548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dirty="0">
                <a:latin typeface="HGPSoeiKakugothicUB" pitchFamily="50" charset="-128"/>
                <a:ea typeface="HGPSoeiKakugothicUB" pitchFamily="50" charset="-128"/>
              </a:rPr>
              <a:t>骨盤</a:t>
            </a:r>
          </a:p>
          <a:p>
            <a:pPr algn="ctr"/>
            <a:r>
              <a:rPr lang="ja-JP" altLang="en-US" sz="2000" dirty="0">
                <a:latin typeface="HGPSoeiKakugothicUB" pitchFamily="50" charset="-128"/>
                <a:ea typeface="HGPSoeiKakugothicUB" pitchFamily="50" charset="-128"/>
              </a:rPr>
              <a:t>矯正</a:t>
            </a:r>
            <a:endParaRPr lang="en-US" sz="20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1018897" y="5373595"/>
            <a:ext cx="12254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dirty="0">
                <a:latin typeface="HGPSoeiKakugothicUB" pitchFamily="50" charset="-128"/>
                <a:ea typeface="HGPSoeiKakugothicUB" pitchFamily="50" charset="-128"/>
              </a:rPr>
              <a:t>神経痛</a:t>
            </a:r>
            <a:endParaRPr lang="en-US" sz="2000" dirty="0"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2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95089" y="381818"/>
            <a:ext cx="1387038" cy="136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8" name="TextBox 17"/>
          <p:cNvSpPr txBox="1"/>
          <p:nvPr/>
        </p:nvSpPr>
        <p:spPr>
          <a:xfrm>
            <a:off x="3286167" y="839013"/>
            <a:ext cx="12254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dirty="0">
                <a:latin typeface="HGPSoeiKakugothicUB" pitchFamily="50" charset="-128"/>
                <a:ea typeface="HGPSoeiKakugothicUB" pitchFamily="50" charset="-128"/>
              </a:rPr>
              <a:t>肩こり</a:t>
            </a:r>
            <a:endParaRPr lang="en-US" sz="2000" dirty="0"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5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95089" y="5221127"/>
            <a:ext cx="1387038" cy="136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1" name="TextBox 20"/>
          <p:cNvSpPr txBox="1"/>
          <p:nvPr/>
        </p:nvSpPr>
        <p:spPr>
          <a:xfrm>
            <a:off x="3286167" y="5738130"/>
            <a:ext cx="12254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dirty="0">
                <a:latin typeface="HGPSoeiKakugothicUB" pitchFamily="50" charset="-128"/>
                <a:ea typeface="HGPSoeiKakugothicUB" pitchFamily="50" charset="-128"/>
              </a:rPr>
              <a:t>頭痛</a:t>
            </a:r>
            <a:endParaRPr lang="en-US" sz="2000" dirty="0"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 rotWithShape="1"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4686"/>
          <a:stretch/>
        </p:blipFill>
        <p:spPr bwMode="auto">
          <a:xfrm>
            <a:off x="4475165" y="6593720"/>
            <a:ext cx="2917756" cy="216172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正方形/長方形 67"/>
          <p:cNvSpPr/>
          <p:nvPr/>
        </p:nvSpPr>
        <p:spPr>
          <a:xfrm>
            <a:off x="4929188" y="9402115"/>
            <a:ext cx="2463732" cy="1227784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443064" y="6641933"/>
            <a:ext cx="2121031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7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こんな方にも</a:t>
            </a:r>
            <a:endParaRPr lang="en-US" sz="17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43064" y="7067427"/>
            <a:ext cx="3751869" cy="7698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</a:pPr>
            <a:r>
              <a:rPr lang="ja-JP" altLang="en-US" sz="1134" dirty="0">
                <a:solidFill>
                  <a:schemeClr val="bg1"/>
                </a:solidFill>
              </a:rPr>
              <a:t>●不調の原因がわからない	●よく眠れない</a:t>
            </a:r>
          </a:p>
          <a:p>
            <a:pPr>
              <a:spcBef>
                <a:spcPts val="600"/>
              </a:spcBef>
            </a:pPr>
            <a:r>
              <a:rPr lang="ja-JP" altLang="en-US" sz="1134" dirty="0">
                <a:solidFill>
                  <a:schemeClr val="bg1"/>
                </a:solidFill>
              </a:rPr>
              <a:t>●痛いのが苦手     	●体が冷える</a:t>
            </a:r>
          </a:p>
          <a:p>
            <a:pPr>
              <a:spcBef>
                <a:spcPts val="600"/>
              </a:spcBef>
            </a:pPr>
            <a:r>
              <a:rPr lang="ja-JP" altLang="en-US" sz="1134" dirty="0">
                <a:solidFill>
                  <a:schemeClr val="bg1"/>
                </a:solidFill>
              </a:rPr>
              <a:t>●手足がしびれる。。。</a:t>
            </a:r>
            <a:endParaRPr lang="en-US" sz="1134" dirty="0">
              <a:solidFill>
                <a:schemeClr val="bg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43064" y="9225144"/>
            <a:ext cx="4066770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7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アスクルカイロプラクティック・整体院</a:t>
            </a:r>
            <a:endParaRPr lang="en-US" sz="17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443064" y="9597222"/>
            <a:ext cx="3827278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300"/>
              </a:spcBef>
            </a:pPr>
            <a:r>
              <a:rPr lang="ja-JP" altLang="en-US" sz="1200" dirty="0">
                <a:solidFill>
                  <a:schemeClr val="bg1"/>
                </a:solidFill>
              </a:rPr>
              <a:t>［住所］ 〒</a:t>
            </a:r>
            <a:r>
              <a:rPr lang="en-US" altLang="ja-JP" sz="1200" dirty="0">
                <a:solidFill>
                  <a:schemeClr val="bg1"/>
                </a:solidFill>
              </a:rPr>
              <a:t>135-0061 </a:t>
            </a:r>
            <a:r>
              <a:rPr lang="ja-JP" altLang="en-US" sz="1200" dirty="0">
                <a:solidFill>
                  <a:schemeClr val="bg1"/>
                </a:solidFill>
              </a:rPr>
              <a:t>東京都江東区豊洲</a:t>
            </a:r>
            <a:r>
              <a:rPr lang="en-US" altLang="ja-JP" sz="1200" dirty="0">
                <a:solidFill>
                  <a:schemeClr val="bg1"/>
                </a:solidFill>
              </a:rPr>
              <a:t>3-2-3</a:t>
            </a:r>
          </a:p>
          <a:p>
            <a:pPr>
              <a:spcBef>
                <a:spcPts val="300"/>
              </a:spcBef>
            </a:pPr>
            <a:r>
              <a:rPr lang="ja-JP" altLang="en-US" sz="1200" dirty="0">
                <a:solidFill>
                  <a:schemeClr val="bg1"/>
                </a:solidFill>
              </a:rPr>
              <a:t>［受付時間］ ９：００～２１：００　完全予約制です。</a:t>
            </a:r>
          </a:p>
          <a:p>
            <a:pPr>
              <a:spcBef>
                <a:spcPts val="300"/>
              </a:spcBef>
            </a:pPr>
            <a:r>
              <a:rPr lang="ja-JP" altLang="en-US" sz="1200" dirty="0">
                <a:solidFill>
                  <a:schemeClr val="bg1"/>
                </a:solidFill>
              </a:rPr>
              <a:t>［定休日］ 水曜日　</a:t>
            </a:r>
          </a:p>
          <a:p>
            <a:pPr>
              <a:spcBef>
                <a:spcPts val="300"/>
              </a:spcBef>
            </a:pPr>
            <a:r>
              <a:rPr lang="ja-JP" altLang="en-US" sz="1200" dirty="0">
                <a:solidFill>
                  <a:schemeClr val="bg1"/>
                </a:solidFill>
              </a:rPr>
              <a:t>［</a:t>
            </a:r>
            <a:r>
              <a:rPr lang="en-US" altLang="ja-JP" sz="1200" dirty="0">
                <a:solidFill>
                  <a:schemeClr val="bg1"/>
                </a:solidFill>
              </a:rPr>
              <a:t>TEL</a:t>
            </a:r>
            <a:r>
              <a:rPr lang="ja-JP" altLang="en-US" sz="1200" dirty="0">
                <a:solidFill>
                  <a:schemeClr val="bg1"/>
                </a:solidFill>
              </a:rPr>
              <a:t>］ </a:t>
            </a:r>
            <a:r>
              <a:rPr lang="en-US" altLang="ja-JP" sz="1200" dirty="0">
                <a:solidFill>
                  <a:schemeClr val="bg1"/>
                </a:solidFill>
              </a:rPr>
              <a:t>03-1234-1111</a:t>
            </a:r>
          </a:p>
          <a:p>
            <a:pPr>
              <a:spcBef>
                <a:spcPts val="300"/>
              </a:spcBef>
            </a:pPr>
            <a:r>
              <a:rPr lang="ja-JP" altLang="en-US" sz="1200" dirty="0">
                <a:solidFill>
                  <a:schemeClr val="bg1"/>
                </a:solidFill>
              </a:rPr>
              <a:t>［</a:t>
            </a:r>
            <a:r>
              <a:rPr lang="en-US" altLang="ja-JP" sz="1200" dirty="0">
                <a:solidFill>
                  <a:schemeClr val="bg1"/>
                </a:solidFill>
              </a:rPr>
              <a:t>URL</a:t>
            </a:r>
            <a:r>
              <a:rPr lang="ja-JP" altLang="en-US" sz="1200" dirty="0">
                <a:solidFill>
                  <a:schemeClr val="bg1"/>
                </a:solidFill>
              </a:rPr>
              <a:t>］ </a:t>
            </a:r>
            <a:r>
              <a:rPr lang="en-US" altLang="ja-JP" sz="1200" dirty="0">
                <a:solidFill>
                  <a:schemeClr val="bg1"/>
                </a:solidFill>
              </a:rPr>
              <a:t>http://www.askult.com/</a:t>
            </a:r>
          </a:p>
        </p:txBody>
      </p:sp>
      <p:pic>
        <p:nvPicPr>
          <p:cNvPr id="11" name="Picture 4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8570320"/>
            <a:ext cx="7808985" cy="46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Box 7"/>
          <p:cNvSpPr txBox="1"/>
          <p:nvPr/>
        </p:nvSpPr>
        <p:spPr>
          <a:xfrm>
            <a:off x="0" y="8593381"/>
            <a:ext cx="777557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700" dirty="0">
                <a:solidFill>
                  <a:srgbClr val="8EC31E"/>
                </a:solidFill>
                <a:latin typeface="HGPSoeiKakugothicUB" pitchFamily="50" charset="-128"/>
                <a:ea typeface="HGPSoeiKakugothicUB" pitchFamily="50" charset="-128"/>
              </a:rPr>
              <a:t>あきらめずにまずは御相談ください。</a:t>
            </a:r>
            <a:endParaRPr lang="en-US" sz="1700" dirty="0">
              <a:solidFill>
                <a:srgbClr val="8EC31E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155</Words>
  <Application>Microsoft Office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2016-07-27T11:26:49Z</dcterms:created>
  <dcterms:modified xsi:type="dcterms:W3CDTF">2017-02-21T08:28:55Z</dcterms:modified>
</cp:coreProperties>
</file>

<file path=docProps/thumbnail.jpeg>
</file>