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2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作成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8A17"/>
    <a:srgbClr val="CD8417"/>
    <a:srgbClr val="6CCD81"/>
    <a:srgbClr val="50D786"/>
    <a:srgbClr val="4FBCE8"/>
    <a:srgbClr val="E84570"/>
    <a:srgbClr val="604C3F"/>
    <a:srgbClr val="6A3906"/>
    <a:srgbClr val="906E30"/>
    <a:srgbClr val="A472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図 3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38"/>
            <a:ext cx="7775574" cy="10904693"/>
          </a:xfrm>
          <a:prstGeom prst="rect">
            <a:avLst/>
          </a:prstGeom>
        </p:spPr>
      </p:pic>
      <p:pic>
        <p:nvPicPr>
          <p:cNvPr id="39" name="図 3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418" y="7257528"/>
            <a:ext cx="2876325" cy="1060705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573" y="7257528"/>
            <a:ext cx="2876325" cy="1060705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1887736" y="407880"/>
            <a:ext cx="3983783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3800" dirty="0" err="1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hair&amp;make</a:t>
            </a:r>
            <a:r>
              <a:rPr lang="en-US" altLang="ja-JP" sz="38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 </a:t>
            </a:r>
            <a:r>
              <a:rPr lang="en-US" altLang="ja-JP" sz="3800" dirty="0" err="1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Askul</a:t>
            </a:r>
            <a:r>
              <a:rPr lang="en-US" altLang="ja-JP" sz="38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 </a:t>
            </a:r>
            <a:endParaRPr lang="ja-JP" altLang="en-US" sz="3800" dirty="0"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202218" y="2945453"/>
            <a:ext cx="3354817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3800" dirty="0">
                <a:solidFill>
                  <a:srgbClr val="DA8A17"/>
                </a:solidFill>
              </a:rPr>
              <a:t>2016.10.8 Sat.</a:t>
            </a:r>
            <a:endParaRPr lang="ja-JP" altLang="en-US" sz="3800" dirty="0">
              <a:solidFill>
                <a:srgbClr val="DA8A17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764245" y="3873897"/>
            <a:ext cx="4143102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900"/>
              </a:lnSpc>
            </a:pPr>
            <a:r>
              <a:rPr lang="ja-JP" altLang="en-US" sz="1400" dirty="0">
                <a:solidFill>
                  <a:srgbClr val="604C3F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アスクル駅から徒歩</a:t>
            </a:r>
            <a:r>
              <a:rPr lang="en-US" altLang="ja-JP" sz="1400" dirty="0">
                <a:solidFill>
                  <a:srgbClr val="604C3F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5</a:t>
            </a:r>
            <a:r>
              <a:rPr lang="ja-JP" altLang="en-US" sz="1400" dirty="0">
                <a:solidFill>
                  <a:srgbClr val="604C3F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分の新しい美容室。</a:t>
            </a:r>
          </a:p>
          <a:p>
            <a:pPr algn="just">
              <a:lnSpc>
                <a:spcPts val="1900"/>
              </a:lnSpc>
            </a:pPr>
            <a:r>
              <a:rPr lang="ja-JP" altLang="en-US" sz="1400" dirty="0">
                <a:solidFill>
                  <a:srgbClr val="604C3F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経験豊かなスタイリストが、シャンプーからお仕上げまで全てを担当するマンツーマン制。パーマやカラーは、髪に優しい最新システムを導入しております。</a:t>
            </a:r>
          </a:p>
          <a:p>
            <a:pPr algn="just">
              <a:lnSpc>
                <a:spcPts val="1900"/>
              </a:lnSpc>
            </a:pPr>
            <a:r>
              <a:rPr lang="ja-JP" altLang="en-US" sz="1400" dirty="0">
                <a:solidFill>
                  <a:srgbClr val="604C3F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白を基調とした開放的な店内で、リラックスタイムをお過ごし下さい。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011820" y="5744232"/>
            <a:ext cx="1680268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900" dirty="0">
                <a:solidFill>
                  <a:srgbClr val="6A3906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Regular Menu</a:t>
            </a:r>
            <a:endParaRPr lang="ja-JP" altLang="en-US" sz="1900" dirty="0">
              <a:solidFill>
                <a:srgbClr val="6A3906"/>
              </a:solidFill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570551" y="6128976"/>
            <a:ext cx="270993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1214438" algn="l"/>
                <a:tab pos="1250950" algn="l"/>
              </a:tabLst>
            </a:pPr>
            <a:r>
              <a:rPr lang="ja-JP" altLang="en-US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・カラー</a:t>
            </a:r>
            <a:r>
              <a:rPr lang="en-US" altLang="ja-JP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M	</a:t>
            </a:r>
            <a:r>
              <a:rPr lang="ja-JP" altLang="en-US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5,000 </a:t>
            </a:r>
            <a:r>
              <a:rPr lang="ja-JP" altLang="en-US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  <a:endParaRPr lang="en-US" altLang="ja-JP" sz="1500" dirty="0">
              <a:solidFill>
                <a:srgbClr val="604C3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tabLst>
                <a:tab pos="1214438" algn="l"/>
                <a:tab pos="1250950" algn="l"/>
              </a:tabLst>
            </a:pPr>
            <a:r>
              <a:rPr lang="ja-JP" altLang="en-US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・トリートメント</a:t>
            </a:r>
            <a:r>
              <a:rPr lang="en-US" altLang="ja-JP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3,000 </a:t>
            </a:r>
            <a:r>
              <a:rPr lang="ja-JP" altLang="en-US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011820" y="6648660"/>
            <a:ext cx="487532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5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lang="ja-JP" altLang="en-US" sz="105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学生割引・その他メニューございます。　</a:t>
            </a:r>
            <a:r>
              <a:rPr lang="en-US" altLang="ja-JP" sz="105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lang="ja-JP" altLang="en-US" sz="105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表記は全て税込み価格です。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816344" y="7570410"/>
            <a:ext cx="291276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>
                <a:solidFill>
                  <a:schemeClr val="bg1"/>
                </a:solidFill>
              </a:rPr>
              <a:t>All Menu </a:t>
            </a:r>
            <a:r>
              <a:rPr lang="en-US" altLang="ja-JP" sz="3000" dirty="0">
                <a:solidFill>
                  <a:schemeClr val="bg1"/>
                </a:solidFill>
              </a:rPr>
              <a:t>20% OFF</a:t>
            </a:r>
            <a:endParaRPr lang="ja-JP" altLang="en-US" sz="3000" dirty="0">
              <a:solidFill>
                <a:schemeClr val="bg1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2062564" y="8053272"/>
            <a:ext cx="162060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有効期限</a:t>
            </a:r>
            <a:r>
              <a:rPr lang="en-US" altLang="ja-JP" sz="105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2016</a:t>
            </a:r>
            <a:r>
              <a:rPr lang="ja-JP" altLang="en-US" sz="105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．</a:t>
            </a:r>
            <a:r>
              <a:rPr lang="en-US" altLang="ja-JP" sz="105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12</a:t>
            </a:r>
            <a:r>
              <a:rPr lang="ja-JP" altLang="en-US" sz="105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月末日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4053240" y="7306367"/>
            <a:ext cx="2877711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500" dirty="0">
                <a:solidFill>
                  <a:srgbClr val="6A3906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オープニング記念キャンペーン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4626647" y="7625075"/>
            <a:ext cx="18245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先着</a:t>
            </a:r>
            <a:r>
              <a:rPr lang="en-US" altLang="zh-CN" sz="160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100</a:t>
            </a:r>
            <a:r>
              <a:rPr lang="zh-CN" altLang="en-US" sz="160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名様限定</a:t>
            </a:r>
            <a:r>
              <a:rPr lang="en-US" altLang="zh-CN" sz="160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!</a:t>
            </a:r>
            <a:endParaRPr lang="ja-JP" altLang="en-US" sz="1600" dirty="0">
              <a:solidFill>
                <a:schemeClr val="bg1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620398" y="8810384"/>
            <a:ext cx="38862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ヘアアンドメイク アスクル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620398" y="9019014"/>
            <a:ext cx="25314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03-1234-1111</a:t>
            </a:r>
            <a:endParaRPr lang="ja-JP" altLang="en-US" sz="3200" dirty="0"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594998" y="9473650"/>
            <a:ext cx="3886200" cy="3539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TW" altLang="en-US" sz="17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〒</a:t>
            </a:r>
            <a:r>
              <a:rPr lang="en-US" altLang="zh-TW" sz="17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135-0061 </a:t>
            </a:r>
            <a:r>
              <a:rPr lang="zh-TW" altLang="en-US" sz="17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東京都江東区豊洲</a:t>
            </a:r>
            <a:r>
              <a:rPr lang="en-US" altLang="zh-TW" sz="17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3-2-3</a:t>
            </a:r>
            <a:endParaRPr lang="ja-JP" altLang="en-US" sz="1700" dirty="0"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1636377" y="9797980"/>
            <a:ext cx="3886200" cy="66941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500"/>
              </a:lnSpc>
            </a:pP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平　日：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10</a:t>
            </a: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：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00</a:t>
            </a: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～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19</a:t>
            </a: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：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00</a:t>
            </a: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／カット受付 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18</a:t>
            </a: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：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00</a:t>
            </a:r>
          </a:p>
          <a:p>
            <a:pPr>
              <a:lnSpc>
                <a:spcPts val="1500"/>
              </a:lnSpc>
            </a:pP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土日祝：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10</a:t>
            </a: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：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00</a:t>
            </a: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～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18</a:t>
            </a: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：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00</a:t>
            </a: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／カット受付 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17</a:t>
            </a: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：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00</a:t>
            </a:r>
          </a:p>
          <a:p>
            <a:pPr>
              <a:lnSpc>
                <a:spcPts val="1500"/>
              </a:lnSpc>
            </a:pP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定休日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:</a:t>
            </a: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毎週月曜日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715999" y="9826393"/>
            <a:ext cx="845103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2000" dirty="0">
                <a:solidFill>
                  <a:srgbClr val="6A3906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OPEN</a:t>
            </a:r>
            <a:endParaRPr lang="ja-JP" altLang="en-US" sz="2000" dirty="0">
              <a:solidFill>
                <a:srgbClr val="6A3906"/>
              </a:solidFill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676725" y="10105694"/>
            <a:ext cx="9236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400" dirty="0">
                <a:solidFill>
                  <a:srgbClr val="6A3906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and Close</a:t>
            </a:r>
            <a:endParaRPr lang="ja-JP" altLang="en-US" sz="1400" dirty="0">
              <a:solidFill>
                <a:srgbClr val="6A3906"/>
              </a:solidFill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1011820" y="6128976"/>
            <a:ext cx="255873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1214438" algn="l"/>
              </a:tabLst>
            </a:pPr>
            <a:r>
              <a:rPr lang="ja-JP" altLang="en-US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・カット</a:t>
            </a:r>
            <a:r>
              <a:rPr lang="en-US" altLang="ja-JP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一般）</a:t>
            </a:r>
            <a:r>
              <a:rPr lang="en-US" altLang="ja-JP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4,000 </a:t>
            </a:r>
            <a:r>
              <a:rPr lang="ja-JP" altLang="en-US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  <a:endParaRPr lang="en-US" altLang="ja-JP" sz="1500" dirty="0">
              <a:solidFill>
                <a:srgbClr val="604C3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tabLst>
                <a:tab pos="1214438" algn="l"/>
              </a:tabLst>
            </a:pPr>
            <a:r>
              <a:rPr lang="ja-JP" altLang="en-US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・パーマ </a:t>
            </a:r>
            <a:r>
              <a:rPr lang="en-US" altLang="ja-JP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M	</a:t>
            </a:r>
            <a:r>
              <a:rPr lang="ja-JP" altLang="en-US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5,000 </a:t>
            </a:r>
            <a:r>
              <a:rPr lang="ja-JP" altLang="en-US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4208073" y="7894176"/>
            <a:ext cx="2864887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9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ヘアケア商品プレゼント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827068" y="7306367"/>
            <a:ext cx="2877711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500" dirty="0">
                <a:solidFill>
                  <a:srgbClr val="6A3906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オープニング記念キャンペーン</a:t>
            </a:r>
          </a:p>
        </p:txBody>
      </p:sp>
      <p:pic>
        <p:nvPicPr>
          <p:cNvPr id="34" name="図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968" y="1675527"/>
            <a:ext cx="5925318" cy="950935"/>
          </a:xfrm>
          <a:prstGeom prst="rect">
            <a:avLst/>
          </a:prstGeom>
        </p:spPr>
      </p:pic>
      <p:pic>
        <p:nvPicPr>
          <p:cNvPr id="37" name="図 3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0288" y="5676120"/>
            <a:ext cx="710185" cy="1484379"/>
          </a:xfrm>
          <a:prstGeom prst="rect">
            <a:avLst/>
          </a:prstGeom>
        </p:spPr>
      </p:pic>
      <p:sp>
        <p:nvSpPr>
          <p:cNvPr id="42" name="正方形/長方形 41"/>
          <p:cNvSpPr/>
          <p:nvPr/>
        </p:nvSpPr>
        <p:spPr>
          <a:xfrm>
            <a:off x="812722" y="3964370"/>
            <a:ext cx="1800000" cy="1350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5082740" y="9294607"/>
            <a:ext cx="2160000" cy="12024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  <p:pic>
        <p:nvPicPr>
          <p:cNvPr id="33" name="図 3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087" y="2912673"/>
            <a:ext cx="732855" cy="750166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3323" y="2918834"/>
            <a:ext cx="755649" cy="770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598139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235</Words>
  <Application>Microsoft Office PowerPoint</Application>
  <PresentationFormat>ユーザー設定</PresentationFormat>
  <Paragraphs>45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4" baseType="lpstr">
      <vt:lpstr>HGPｺﾞｼｯｸM</vt:lpstr>
      <vt:lpstr>HGSｺﾞｼｯｸE</vt:lpstr>
      <vt:lpstr>HGS創英角ｺﾞｼｯｸUB</vt:lpstr>
      <vt:lpstr>HGS明朝B</vt:lpstr>
      <vt:lpstr>HG丸ｺﾞｼｯｸM-PRO</vt:lpstr>
      <vt:lpstr>ＭＳ Ｐゴシック</vt:lpstr>
      <vt:lpstr>ＭＳ Ｐ明朝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2016-07-27T23:14:42Z</dcterms:created>
  <dcterms:modified xsi:type="dcterms:W3CDTF">2017-02-21T09:06:20Z</dcterms:modified>
</cp:coreProperties>
</file>