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70C9"/>
    <a:srgbClr val="DA8A17"/>
    <a:srgbClr val="CD8417"/>
    <a:srgbClr val="6CCD81"/>
    <a:srgbClr val="50D786"/>
    <a:srgbClr val="4FBCE8"/>
    <a:srgbClr val="E84570"/>
    <a:srgbClr val="604C3F"/>
    <a:srgbClr val="6A3906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8"/>
            <a:ext cx="7775573" cy="10904693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8" y="7257528"/>
            <a:ext cx="2876325" cy="106070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73" y="7257528"/>
            <a:ext cx="2876325" cy="106070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7736" y="407880"/>
            <a:ext cx="398378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hair&amp;make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endParaRPr lang="ja-JP" altLang="en-US" sz="3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02218" y="2945453"/>
            <a:ext cx="33548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>
                <a:solidFill>
                  <a:srgbClr val="7570C9"/>
                </a:solidFill>
              </a:rPr>
              <a:t>2016.10.8 Sat.</a:t>
            </a:r>
            <a:endParaRPr lang="ja-JP" altLang="en-US" sz="3800" dirty="0">
              <a:solidFill>
                <a:srgbClr val="7570C9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64245" y="3873897"/>
            <a:ext cx="414310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</a:t>
            </a:r>
            <a:r>
              <a:rPr lang="en-US" altLang="ja-JP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分の新しい美容室。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経験豊かなスタイリストが、シャンプーからお仕上げまで全てを担当するマンツーマン制。パーマやカラーは、髪に優しい最新システムを導入しております。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11820" y="5744232"/>
            <a:ext cx="168026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Regular Menu</a:t>
            </a:r>
            <a:endParaRPr lang="ja-JP" altLang="en-US" sz="19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70551" y="6128976"/>
            <a:ext cx="27099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・カラー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・トリートメント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11820" y="6648660"/>
            <a:ext cx="4875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学生割引・その他メニューございます。　</a:t>
            </a:r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表記は全て税込み価格です。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16344" y="7570410"/>
            <a:ext cx="29127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All Menu </a:t>
            </a:r>
            <a:r>
              <a:rPr lang="en-US" altLang="ja-JP" sz="3000" dirty="0">
                <a:solidFill>
                  <a:schemeClr val="bg1"/>
                </a:solidFill>
              </a:rPr>
              <a:t>20% OFF</a:t>
            </a:r>
            <a:endParaRPr lang="ja-JP" altLang="en-US" sz="3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62564" y="8053272"/>
            <a:ext cx="162060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2016</a:t>
            </a:r>
            <a:r>
              <a:rPr lang="ja-JP" altLang="en-US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en-US" altLang="ja-JP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12</a:t>
            </a:r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3240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626647" y="7625075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先着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名様限定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!</a:t>
            </a:r>
            <a:endParaRPr lang="ja-JP" altLang="en-US" sz="16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20398" y="8810384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ヘアアンドメイク アスクル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20398" y="9019014"/>
            <a:ext cx="2531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32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94998" y="9473650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〒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135-0061 </a:t>
            </a:r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東京都江東区豊洲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endParaRPr lang="ja-JP" altLang="en-US" sz="1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36377" y="9797980"/>
            <a:ext cx="3886200" cy="669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平　日：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19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土日祝：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17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定休日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: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毎週月曜日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15999" y="9826393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OPEN</a:t>
            </a:r>
            <a:endParaRPr lang="ja-JP" altLang="en-US" sz="20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76725" y="10105694"/>
            <a:ext cx="923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and Close</a:t>
            </a:r>
            <a:endParaRPr lang="ja-JP" altLang="en-US" sz="14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11820" y="6128976"/>
            <a:ext cx="2558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・カット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一般）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・パーマ 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208073" y="7894176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ヘアケア商品プレゼント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827068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71" y="1675527"/>
            <a:ext cx="5925312" cy="95093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288" y="5676120"/>
            <a:ext cx="710185" cy="1484379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12722" y="3964370"/>
            <a:ext cx="1800000" cy="135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82740" y="9294607"/>
            <a:ext cx="2160000" cy="120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087" y="2930122"/>
            <a:ext cx="732855" cy="71526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323" y="2935310"/>
            <a:ext cx="755649" cy="73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813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235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HGPｺﾞｼｯｸM</vt:lpstr>
      <vt:lpstr>HGSｺﾞｼｯｸE</vt:lpstr>
      <vt:lpstr>HGS創英角ｺﾞｼｯｸUB</vt:lpstr>
      <vt:lpstr>HGS明朝B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2016-07-27T23:15:11Z</dcterms:created>
  <dcterms:modified xsi:type="dcterms:W3CDTF">2017-02-21T09:08:31Z</dcterms:modified>
</cp:coreProperties>
</file>