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675"/>
    <a:srgbClr val="F6A91D"/>
    <a:srgbClr val="E62580"/>
    <a:srgbClr val="6FBA2C"/>
    <a:srgbClr val="C7000B"/>
    <a:srgbClr val="00A0C9"/>
    <a:srgbClr val="231815"/>
    <a:srgbClr val="E94708"/>
    <a:srgbClr val="906E30"/>
    <a:srgbClr val="825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97" y="3089938"/>
            <a:ext cx="4385310" cy="502348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49132" y="2886742"/>
            <a:ext cx="1906291" cy="10695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35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9.10</a:t>
            </a:r>
            <a:endParaRPr lang="zh-CN" altLang="en-US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9450388"/>
            <a:ext cx="77724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409945" y="9937270"/>
            <a:ext cx="22044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09945" y="10166827"/>
            <a:ext cx="189026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http://askult.com/</a:t>
            </a:r>
            <a:endParaRPr lang="zh-CN" altLang="en-US" sz="17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6618" y="9817253"/>
            <a:ext cx="2000869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7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  <a:endParaRPr lang="zh-CN" altLang="en-US" sz="47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3351" y="9698589"/>
            <a:ext cx="8579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カラオケ</a:t>
            </a:r>
            <a:endParaRPr lang="zh-CN" alt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正方形/長方形 67"/>
          <p:cNvSpPr/>
          <p:nvPr/>
        </p:nvSpPr>
        <p:spPr>
          <a:xfrm>
            <a:off x="5666778" y="9657457"/>
            <a:ext cx="1764000" cy="982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63053" y="9119477"/>
            <a:ext cx="1766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11:00</a:t>
            </a:r>
            <a:r>
              <a:rPr lang="en-US" altLang="zh-CN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zh-CN" altLang="en-US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翌</a:t>
            </a:r>
            <a:r>
              <a:rPr lang="en-US" altLang="zh-CN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5:00</a:t>
            </a:r>
            <a:r>
              <a:rPr lang="en-US" altLang="zh-CN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(</a:t>
            </a:r>
            <a:r>
              <a:rPr lang="zh-CN" altLang="en-US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年中無休</a:t>
            </a:r>
            <a:r>
              <a:rPr lang="en-US" altLang="zh-CN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)</a:t>
            </a:r>
            <a:endParaRPr lang="zh-CN" altLang="en-US" sz="8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328510"/>
              </p:ext>
            </p:extLst>
          </p:nvPr>
        </p:nvGraphicFramePr>
        <p:xfrm>
          <a:off x="2584622" y="6800463"/>
          <a:ext cx="4676775" cy="2152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8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2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0956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05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ルーム料金</a:t>
                      </a:r>
                      <a:endParaRPr lang="zh-CN" altLang="en-US" sz="105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05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フリータイム＋飲み放題料金</a:t>
                      </a:r>
                      <a:endParaRPr lang="zh-CN" altLang="en-US" sz="105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055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1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&lt;</a:t>
                      </a:r>
                      <a:r>
                        <a:rPr lang="zh-CN" altLang="en-US" sz="11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平日</a:t>
                      </a:r>
                      <a:r>
                        <a:rPr lang="en-US" altLang="zh-CN" sz="11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&gt;</a:t>
                      </a:r>
                    </a:p>
                    <a:p>
                      <a:pPr algn="ctr"/>
                      <a:r>
                        <a:rPr lang="en-US" altLang="zh-CN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20:00</a:t>
                      </a:r>
                      <a:r>
                        <a:rPr lang="zh-CN" altLang="en-US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～</a:t>
                      </a:r>
                      <a:endParaRPr lang="en-US" altLang="zh-CN" sz="1550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  <a:p>
                      <a:pPr algn="ctr"/>
                      <a:r>
                        <a:rPr lang="en-US" altLang="zh-CN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  </a:t>
                      </a:r>
                      <a:r>
                        <a:rPr lang="zh-CN" altLang="en-US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　</a:t>
                      </a:r>
                      <a:r>
                        <a:rPr lang="zh-CN" altLang="en-US" sz="10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翌</a:t>
                      </a:r>
                      <a:r>
                        <a:rPr lang="en-US" altLang="zh-CN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5:00</a:t>
                      </a:r>
                      <a:endParaRPr lang="zh-CN" altLang="en-US" sz="1550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C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3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zh-CN" sz="2850" dirty="0">
                          <a:latin typeface="HGPSoeiKakugothicUB" pitchFamily="34" charset="-128"/>
                          <a:ea typeface="HGPSoeiKakugothicUB" pitchFamily="34" charset="-128"/>
                        </a:rPr>
                        <a:t>500</a:t>
                      </a:r>
                      <a:r>
                        <a:rPr lang="en-US" altLang="zh-CN" dirty="0">
                          <a:latin typeface="MS PGothic" pitchFamily="34" charset="-128"/>
                          <a:ea typeface="MS PGothic" pitchFamily="34" charset="-128"/>
                        </a:rPr>
                        <a:t> </a:t>
                      </a:r>
                      <a:r>
                        <a:rPr lang="en-US" altLang="zh-CN" sz="760" dirty="0">
                          <a:latin typeface="MS PGothic" pitchFamily="34" charset="-128"/>
                          <a:ea typeface="MS PGothic" pitchFamily="34" charset="-128"/>
                        </a:rPr>
                        <a:t>(</a:t>
                      </a:r>
                      <a:r>
                        <a:rPr lang="zh-CN" altLang="en-US" sz="760" dirty="0">
                          <a:latin typeface="MS PGothic" pitchFamily="34" charset="-128"/>
                          <a:ea typeface="MS PGothic" pitchFamily="34" charset="-128"/>
                        </a:rPr>
                        <a:t>税込</a:t>
                      </a:r>
                      <a:r>
                        <a:rPr lang="en-US" altLang="zh-CN" sz="760" dirty="0">
                          <a:latin typeface="MS PGothic" pitchFamily="34" charset="-128"/>
                          <a:ea typeface="MS PGothic" pitchFamily="34" charset="-128"/>
                        </a:rPr>
                        <a:t>)</a:t>
                      </a:r>
                    </a:p>
                    <a:p>
                      <a:pPr algn="r"/>
                      <a:r>
                        <a:rPr lang="en-US" altLang="zh-CN" sz="1050" dirty="0">
                          <a:latin typeface="MS PGothic" pitchFamily="34" charset="-128"/>
                          <a:ea typeface="MS PGothic" pitchFamily="34" charset="-128"/>
                        </a:rPr>
                        <a:t>/1</a:t>
                      </a:r>
                      <a:r>
                        <a:rPr lang="zh-CN" altLang="en-US" sz="1050" dirty="0">
                          <a:latin typeface="MS PGothic" pitchFamily="34" charset="-128"/>
                          <a:ea typeface="MS PGothic" pitchFamily="34" charset="-128"/>
                        </a:rPr>
                        <a:t>時間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3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zh-CN" sz="2850" dirty="0">
                          <a:latin typeface="HGPSoeiKakugothicUB" pitchFamily="34" charset="-128"/>
                          <a:ea typeface="HGPSoeiKakugothicUB" pitchFamily="34" charset="-128"/>
                        </a:rPr>
                        <a:t>3,000</a:t>
                      </a:r>
                      <a:r>
                        <a:rPr lang="en-US" altLang="zh-CN" sz="760" dirty="0">
                          <a:latin typeface="MS PGothic" pitchFamily="34" charset="-128"/>
                          <a:ea typeface="MS PGothic" pitchFamily="34" charset="-128"/>
                        </a:rPr>
                        <a:t>(</a:t>
                      </a:r>
                      <a:r>
                        <a:rPr lang="zh-CN" altLang="en-US" sz="760" dirty="0">
                          <a:latin typeface="MS PGothic" pitchFamily="34" charset="-128"/>
                          <a:ea typeface="MS PGothic" pitchFamily="34" charset="-128"/>
                        </a:rPr>
                        <a:t>税込</a:t>
                      </a:r>
                      <a:r>
                        <a:rPr lang="en-US" altLang="zh-CN" sz="760" dirty="0">
                          <a:latin typeface="MS PGothic" pitchFamily="34" charset="-128"/>
                          <a:ea typeface="MS PGothic" pitchFamily="34" charset="-128"/>
                        </a:rPr>
                        <a:t>)</a:t>
                      </a:r>
                    </a:p>
                    <a:p>
                      <a:pPr algn="r"/>
                      <a:r>
                        <a:rPr lang="en-US" altLang="zh-CN" sz="1050" dirty="0">
                          <a:latin typeface="MS PGothic" pitchFamily="34" charset="-128"/>
                          <a:ea typeface="MS PGothic" pitchFamily="34" charset="-128"/>
                        </a:rPr>
                        <a:t>/</a:t>
                      </a:r>
                      <a:r>
                        <a:rPr lang="ja-JP" altLang="en-US" sz="1050" dirty="0">
                          <a:latin typeface="MS PGothic" pitchFamily="34" charset="-128"/>
                          <a:ea typeface="MS PGothic" pitchFamily="34" charset="-128"/>
                        </a:rPr>
                        <a:t>お</a:t>
                      </a:r>
                      <a:r>
                        <a:rPr lang="zh-CN" altLang="en-US" sz="1050" dirty="0">
                          <a:latin typeface="MS PGothic" pitchFamily="34" charset="-128"/>
                          <a:ea typeface="MS PGothic" pitchFamily="34" charset="-128"/>
                        </a:rPr>
                        <a:t>一人様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20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1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&lt;</a:t>
                      </a:r>
                      <a:r>
                        <a:rPr lang="zh-CN" altLang="en-US" sz="11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平日</a:t>
                      </a:r>
                      <a:r>
                        <a:rPr lang="en-US" altLang="zh-CN" sz="11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&gt;</a:t>
                      </a:r>
                    </a:p>
                    <a:p>
                      <a:pPr algn="ctr"/>
                      <a:r>
                        <a:rPr lang="en-US" altLang="zh-CN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20:00</a:t>
                      </a:r>
                      <a:r>
                        <a:rPr lang="zh-CN" altLang="en-US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～</a:t>
                      </a:r>
                      <a:endParaRPr lang="en-US" altLang="zh-CN" sz="1550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  <a:p>
                      <a:pPr algn="ctr"/>
                      <a:r>
                        <a:rPr lang="en-US" altLang="zh-CN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  </a:t>
                      </a:r>
                      <a:r>
                        <a:rPr lang="zh-CN" altLang="en-US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　</a:t>
                      </a:r>
                      <a:r>
                        <a:rPr lang="zh-CN" altLang="en-US" sz="10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翌</a:t>
                      </a:r>
                      <a:r>
                        <a:rPr lang="en-US" altLang="zh-CN" sz="155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5:00</a:t>
                      </a:r>
                      <a:endParaRPr lang="zh-CN" altLang="en-US" sz="1550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2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3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zh-CN" sz="2850" dirty="0">
                          <a:latin typeface="HGPSoeiKakugothicUB" pitchFamily="34" charset="-128"/>
                          <a:ea typeface="HGPSoeiKakugothicUB" pitchFamily="34" charset="-128"/>
                        </a:rPr>
                        <a:t>3,000</a:t>
                      </a:r>
                      <a:r>
                        <a:rPr lang="en-US" altLang="zh-CN" sz="760" dirty="0">
                          <a:latin typeface="MS PGothic" pitchFamily="34" charset="-128"/>
                          <a:ea typeface="MS PGothic" pitchFamily="34" charset="-128"/>
                        </a:rPr>
                        <a:t>(</a:t>
                      </a:r>
                      <a:r>
                        <a:rPr lang="zh-CN" altLang="en-US" sz="760" dirty="0">
                          <a:latin typeface="MS PGothic" pitchFamily="34" charset="-128"/>
                          <a:ea typeface="MS PGothic" pitchFamily="34" charset="-128"/>
                        </a:rPr>
                        <a:t>税込</a:t>
                      </a:r>
                      <a:r>
                        <a:rPr lang="en-US" altLang="zh-CN" sz="760" dirty="0">
                          <a:latin typeface="MS PGothic" pitchFamily="34" charset="-128"/>
                          <a:ea typeface="MS PGothic" pitchFamily="34" charset="-128"/>
                        </a:rPr>
                        <a:t>)</a:t>
                      </a:r>
                    </a:p>
                    <a:p>
                      <a:pPr algn="r"/>
                      <a:r>
                        <a:rPr lang="en-US" altLang="zh-CN" sz="1050" dirty="0">
                          <a:latin typeface="MS PGothic" pitchFamily="34" charset="-128"/>
                          <a:ea typeface="MS PGothic" pitchFamily="34" charset="-128"/>
                        </a:rPr>
                        <a:t>/1</a:t>
                      </a:r>
                      <a:r>
                        <a:rPr lang="zh-CN" altLang="en-US" sz="1050" dirty="0">
                          <a:latin typeface="MS PGothic" pitchFamily="34" charset="-128"/>
                          <a:ea typeface="MS PGothic" pitchFamily="34" charset="-128"/>
                        </a:rPr>
                        <a:t>時間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3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zh-CN" sz="2850" dirty="0">
                          <a:latin typeface="HGPSoeiKakugothicUB" pitchFamily="34" charset="-128"/>
                          <a:ea typeface="HGPSoeiKakugothicUB" pitchFamily="34" charset="-128"/>
                        </a:rPr>
                        <a:t>3,000</a:t>
                      </a:r>
                      <a:r>
                        <a:rPr lang="en-US" altLang="zh-CN" sz="760" dirty="0">
                          <a:latin typeface="MS PGothic" pitchFamily="34" charset="-128"/>
                          <a:ea typeface="MS PGothic" pitchFamily="34" charset="-128"/>
                        </a:rPr>
                        <a:t>(</a:t>
                      </a:r>
                      <a:r>
                        <a:rPr lang="zh-CN" altLang="en-US" sz="760" dirty="0">
                          <a:latin typeface="MS PGothic" pitchFamily="34" charset="-128"/>
                          <a:ea typeface="MS PGothic" pitchFamily="34" charset="-128"/>
                        </a:rPr>
                        <a:t>税込</a:t>
                      </a:r>
                      <a:r>
                        <a:rPr lang="en-US" altLang="zh-CN" sz="760" dirty="0">
                          <a:latin typeface="MS PGothic" pitchFamily="34" charset="-128"/>
                          <a:ea typeface="MS PGothic" pitchFamily="34" charset="-128"/>
                        </a:rPr>
                        <a:t>)</a:t>
                      </a:r>
                    </a:p>
                    <a:p>
                      <a:pPr algn="r"/>
                      <a:r>
                        <a:rPr lang="en-US" altLang="zh-CN" sz="1050" dirty="0">
                          <a:latin typeface="MS PGothic" pitchFamily="34" charset="-128"/>
                          <a:ea typeface="MS PGothic" pitchFamily="34" charset="-128"/>
                        </a:rPr>
                        <a:t>/</a:t>
                      </a:r>
                      <a:r>
                        <a:rPr lang="ja-JP" altLang="en-US" sz="1050" dirty="0">
                          <a:latin typeface="MS PGothic" pitchFamily="34" charset="-128"/>
                          <a:ea typeface="MS PGothic" pitchFamily="34" charset="-128"/>
                        </a:rPr>
                        <a:t>お</a:t>
                      </a:r>
                      <a:r>
                        <a:rPr lang="zh-CN" altLang="en-US" sz="1050" dirty="0">
                          <a:latin typeface="MS PGothic" pitchFamily="34" charset="-128"/>
                          <a:ea typeface="MS PGothic" pitchFamily="34" charset="-128"/>
                        </a:rPr>
                        <a:t>一人様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862" y="2676656"/>
            <a:ext cx="3386713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871004" y="985368"/>
            <a:ext cx="5856090" cy="2200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700" dirty="0">
                <a:solidFill>
                  <a:srgbClr val="C7000B"/>
                </a:solidFill>
                <a:latin typeface="HGPSoeiKakugothicUB" pitchFamily="34" charset="-128"/>
                <a:ea typeface="HGPSoeiKakugothicUB" pitchFamily="34" charset="-128"/>
              </a:rPr>
              <a:t>OPEN!!!</a:t>
            </a:r>
            <a:endParaRPr lang="zh-CN" altLang="en-US" sz="13700" dirty="0">
              <a:solidFill>
                <a:srgbClr val="C7000B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5170" y="345277"/>
            <a:ext cx="2908168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800" spc="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  <a:endParaRPr lang="zh-CN" altLang="en-US" sz="6800" spc="3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7111" y="715106"/>
            <a:ext cx="2736647" cy="7201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80" spc="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KARAOKE</a:t>
            </a:r>
            <a:endParaRPr lang="zh-CN" altLang="en-US" sz="4080" spc="2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8849" y="3133561"/>
            <a:ext cx="142058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[SAT]</a:t>
            </a:r>
            <a:endParaRPr lang="zh-CN" altLang="en-US" sz="34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86525" y="542253"/>
            <a:ext cx="2574744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20" dirty="0">
                <a:solidFill>
                  <a:srgbClr val="00A0C9"/>
                </a:solidFill>
                <a:latin typeface="HGPSoeiKakugothicUB" pitchFamily="34" charset="-128"/>
                <a:ea typeface="HGPSoeiKakugothicUB" pitchFamily="34" charset="-128"/>
              </a:rPr>
              <a:t>オ</a:t>
            </a:r>
            <a:r>
              <a:rPr lang="ja-JP" altLang="en-US" sz="1820" dirty="0">
                <a:solidFill>
                  <a:srgbClr val="C7000B"/>
                </a:solidFill>
                <a:latin typeface="HGPSoeiKakugothicUB" pitchFamily="34" charset="-128"/>
                <a:ea typeface="HGPSoeiKakugothicUB" pitchFamily="34" charset="-128"/>
              </a:rPr>
              <a:t>ー</a:t>
            </a:r>
            <a:r>
              <a:rPr lang="ja-JP" altLang="en-US" sz="1820" dirty="0">
                <a:solidFill>
                  <a:srgbClr val="6FBA2C"/>
                </a:solidFill>
                <a:latin typeface="HGPSoeiKakugothicUB" pitchFamily="34" charset="-128"/>
                <a:ea typeface="HGPSoeiKakugothicUB" pitchFamily="34" charset="-128"/>
              </a:rPr>
              <a:t>プ</a:t>
            </a:r>
            <a:r>
              <a:rPr lang="ja-JP" altLang="en-US" sz="1820" dirty="0">
                <a:solidFill>
                  <a:srgbClr val="E62580"/>
                </a:solidFill>
                <a:latin typeface="HGPSoeiKakugothicUB" pitchFamily="34" charset="-128"/>
                <a:ea typeface="HGPSoeiKakugothicUB" pitchFamily="34" charset="-128"/>
              </a:rPr>
              <a:t>ニ</a:t>
            </a:r>
            <a:r>
              <a:rPr lang="ja-JP" altLang="en-US" sz="1820" dirty="0">
                <a:solidFill>
                  <a:srgbClr val="F6A91D"/>
                </a:solidFill>
                <a:latin typeface="HGPSoeiKakugothicUB" pitchFamily="34" charset="-128"/>
                <a:ea typeface="HGPSoeiKakugothicUB" pitchFamily="34" charset="-128"/>
              </a:rPr>
              <a:t>ン</a:t>
            </a:r>
            <a:r>
              <a:rPr lang="ja-JP" altLang="en-US" sz="1820" dirty="0">
                <a:solidFill>
                  <a:srgbClr val="0F3675"/>
                </a:solidFill>
                <a:latin typeface="HGPSoeiKakugothicUB" pitchFamily="34" charset="-128"/>
                <a:ea typeface="HGPSoeiKakugothicUB" pitchFamily="34" charset="-128"/>
              </a:rPr>
              <a:t>グ</a:t>
            </a:r>
            <a:r>
              <a:rPr lang="ja-JP" altLang="en-US" sz="1820" dirty="0">
                <a:solidFill>
                  <a:srgbClr val="6FBA2C"/>
                </a:solidFill>
                <a:latin typeface="HGPSoeiKakugothicUB" pitchFamily="34" charset="-128"/>
                <a:ea typeface="HGPSoeiKakugothicUB" pitchFamily="34" charset="-128"/>
              </a:rPr>
              <a:t>キ</a:t>
            </a:r>
            <a:r>
              <a:rPr lang="ja-JP" altLang="en-US" sz="1820" dirty="0">
                <a:solidFill>
                  <a:srgbClr val="C7000B"/>
                </a:solidFill>
                <a:latin typeface="HGPSoeiKakugothicUB" pitchFamily="34" charset="-128"/>
                <a:ea typeface="HGPSoeiKakugothicUB" pitchFamily="34" charset="-128"/>
              </a:rPr>
              <a:t>ャ</a:t>
            </a:r>
            <a:r>
              <a:rPr lang="ja-JP" altLang="en-US" sz="1820" dirty="0">
                <a:solidFill>
                  <a:srgbClr val="00A0C9"/>
                </a:solidFill>
                <a:latin typeface="HGPSoeiKakugothicUB" pitchFamily="34" charset="-128"/>
                <a:ea typeface="HGPSoeiKakugothicUB" pitchFamily="34" charset="-128"/>
              </a:rPr>
              <a:t>ン</a:t>
            </a:r>
            <a:r>
              <a:rPr lang="ja-JP" altLang="en-US" sz="1820" dirty="0">
                <a:solidFill>
                  <a:srgbClr val="0F3675"/>
                </a:solidFill>
                <a:latin typeface="HGPSoeiKakugothicUB" pitchFamily="34" charset="-128"/>
                <a:ea typeface="HGPSoeiKakugothicUB" pitchFamily="34" charset="-128"/>
              </a:rPr>
              <a:t>ペ</a:t>
            </a:r>
            <a:r>
              <a:rPr lang="ja-JP" altLang="en-US" sz="1820" dirty="0">
                <a:solidFill>
                  <a:srgbClr val="E62580"/>
                </a:solidFill>
                <a:latin typeface="HGPSoeiKakugothicUB" pitchFamily="34" charset="-128"/>
                <a:ea typeface="HGPSoeiKakugothicUB" pitchFamily="34" charset="-128"/>
              </a:rPr>
              <a:t>ー</a:t>
            </a:r>
            <a:r>
              <a:rPr lang="ja-JP" altLang="en-US" sz="1820" dirty="0">
                <a:solidFill>
                  <a:srgbClr val="F6A91D"/>
                </a:solidFill>
                <a:latin typeface="HGPSoeiKakugothicUB" pitchFamily="34" charset="-128"/>
                <a:ea typeface="HGPSoeiKakugothicUB" pitchFamily="34" charset="-128"/>
              </a:rPr>
              <a:t>ン</a:t>
            </a:r>
            <a:endParaRPr lang="zh-CN" altLang="en-US" sz="1820" dirty="0">
              <a:solidFill>
                <a:srgbClr val="F6A91D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586038" y="6805613"/>
            <a:ext cx="1114425" cy="361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189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2016-07-28T11:28:42Z</dcterms:created>
  <dcterms:modified xsi:type="dcterms:W3CDTF">2017-02-21T09:12:40Z</dcterms:modified>
</cp:coreProperties>
</file>