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DA2"/>
    <a:srgbClr val="ED86B3"/>
    <a:srgbClr val="44B034"/>
    <a:srgbClr val="FFF462"/>
    <a:srgbClr val="FFF45F"/>
    <a:srgbClr val="3E3A39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9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97" y="1338220"/>
            <a:ext cx="4385310" cy="502348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97" y="6461125"/>
            <a:ext cx="1092281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2604187" y="6797880"/>
            <a:ext cx="20697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4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604187" y="7027437"/>
            <a:ext cx="17876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http://askult.com/</a:t>
            </a:r>
            <a:endParaRPr lang="zh-CN" altLang="en-US" sz="16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25518" y="6647046"/>
            <a:ext cx="2000869" cy="8156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7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ASKUL</a:t>
            </a:r>
            <a:endParaRPr lang="zh-CN" altLang="en-US" sz="47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92251" y="6528382"/>
            <a:ext cx="85792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カラオケ</a:t>
            </a:r>
            <a:endParaRPr lang="zh-CN" alt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正方形/長方形 67"/>
          <p:cNvSpPr/>
          <p:nvPr/>
        </p:nvSpPr>
        <p:spPr>
          <a:xfrm>
            <a:off x="8651278" y="6617104"/>
            <a:ext cx="1764000" cy="982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15273"/>
              </p:ext>
            </p:extLst>
          </p:nvPr>
        </p:nvGraphicFramePr>
        <p:xfrm>
          <a:off x="4083499" y="4236740"/>
          <a:ext cx="6331779" cy="1871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9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18000" marR="18000" marT="10800" marB="1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ルーム料金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0800" marB="1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6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フリータイム＋飲み放題料金</a:t>
                      </a:r>
                      <a:endParaRPr lang="zh-CN" alt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0800" marB="1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09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 &lt;</a:t>
                      </a:r>
                      <a:r>
                        <a:rPr lang="zh-CN" altLang="en-US" sz="12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平日</a:t>
                      </a:r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&gt;</a:t>
                      </a:r>
                    </a:p>
                    <a:p>
                      <a:pPr algn="ctr"/>
                      <a:r>
                        <a:rPr lang="en-US" altLang="zh-CN" sz="20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20:00</a:t>
                      </a:r>
                      <a:r>
                        <a:rPr lang="zh-CN" altLang="en-US" sz="20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～</a:t>
                      </a:r>
                      <a:r>
                        <a:rPr lang="zh-CN" altLang="en-US" sz="13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翌</a:t>
                      </a:r>
                      <a:r>
                        <a:rPr lang="en-US" altLang="zh-CN" sz="20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5:00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18000" marR="18000" marT="10800" marB="1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A1C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500" dirty="0">
                          <a:latin typeface="MS PGothic" pitchFamily="34" charset="-128"/>
                          <a:ea typeface="MS PGothic" pitchFamily="34" charset="-128"/>
                        </a:rPr>
                        <a:t>￥</a:t>
                      </a:r>
                      <a:r>
                        <a:rPr lang="en-US" altLang="zh-CN" sz="3000" dirty="0">
                          <a:latin typeface="HGPSoeiKakugothicUB" pitchFamily="34" charset="-128"/>
                          <a:ea typeface="HGPSoeiKakugothicUB" pitchFamily="34" charset="-128"/>
                        </a:rPr>
                        <a:t>500</a:t>
                      </a:r>
                      <a:r>
                        <a:rPr lang="en-US" altLang="zh-CN" sz="3000" dirty="0">
                          <a:latin typeface="MS PGothic" pitchFamily="34" charset="-128"/>
                          <a:ea typeface="MS PGothic" pitchFamily="34" charset="-128"/>
                        </a:rPr>
                        <a:t> </a:t>
                      </a:r>
                      <a:r>
                        <a:rPr lang="en-US" altLang="zh-CN" sz="800" dirty="0">
                          <a:latin typeface="MS PGothic" pitchFamily="34" charset="-128"/>
                          <a:ea typeface="MS PGothic" pitchFamily="34" charset="-128"/>
                        </a:rPr>
                        <a:t>(</a:t>
                      </a:r>
                      <a:r>
                        <a:rPr lang="zh-CN" altLang="en-US" sz="800" dirty="0">
                          <a:latin typeface="MS PGothic" pitchFamily="34" charset="-128"/>
                          <a:ea typeface="MS PGothic" pitchFamily="34" charset="-128"/>
                        </a:rPr>
                        <a:t>税込</a:t>
                      </a:r>
                      <a:r>
                        <a:rPr lang="en-US" altLang="zh-CN" sz="800" dirty="0">
                          <a:latin typeface="MS PGothic" pitchFamily="34" charset="-128"/>
                          <a:ea typeface="MS PGothic" pitchFamily="34" charset="-128"/>
                        </a:rPr>
                        <a:t>)/</a:t>
                      </a:r>
                      <a:r>
                        <a:rPr lang="en-US" altLang="zh-CN" sz="1100" dirty="0">
                          <a:latin typeface="MS PGothic" pitchFamily="34" charset="-128"/>
                          <a:ea typeface="MS PGothic" pitchFamily="34" charset="-128"/>
                        </a:rPr>
                        <a:t>1</a:t>
                      </a:r>
                      <a:r>
                        <a:rPr lang="zh-CN" altLang="en-US" sz="1100" dirty="0">
                          <a:latin typeface="MS PGothic" pitchFamily="34" charset="-128"/>
                          <a:ea typeface="MS PGothic" pitchFamily="34" charset="-128"/>
                        </a:rPr>
                        <a:t>時間</a:t>
                      </a:r>
                    </a:p>
                  </a:txBody>
                  <a:tcPr marL="18000" marR="18000" marT="10800" marB="1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500" dirty="0">
                          <a:latin typeface="MS PGothic" pitchFamily="34" charset="-128"/>
                          <a:ea typeface="MS PGothic" pitchFamily="34" charset="-128"/>
                        </a:rPr>
                        <a:t>￥</a:t>
                      </a:r>
                      <a:r>
                        <a:rPr lang="en-US" altLang="zh-CN" sz="3000" dirty="0">
                          <a:latin typeface="HGPSoeiKakugothicUB" pitchFamily="34" charset="-128"/>
                          <a:ea typeface="HGPSoeiKakugothicUB" pitchFamily="34" charset="-128"/>
                        </a:rPr>
                        <a:t>3,000</a:t>
                      </a:r>
                      <a:r>
                        <a:rPr lang="en-US" altLang="zh-CN" sz="800" dirty="0">
                          <a:latin typeface="MS PGothic" pitchFamily="34" charset="-128"/>
                          <a:ea typeface="MS PGothic" pitchFamily="34" charset="-128"/>
                        </a:rPr>
                        <a:t>(</a:t>
                      </a:r>
                      <a:r>
                        <a:rPr lang="zh-CN" altLang="en-US" sz="800" dirty="0">
                          <a:latin typeface="MS PGothic" pitchFamily="34" charset="-128"/>
                          <a:ea typeface="MS PGothic" pitchFamily="34" charset="-128"/>
                        </a:rPr>
                        <a:t>税込</a:t>
                      </a:r>
                      <a:r>
                        <a:rPr lang="en-US" altLang="zh-CN" sz="1100" dirty="0">
                          <a:latin typeface="MS PGothic" pitchFamily="34" charset="-128"/>
                          <a:ea typeface="MS PGothic" pitchFamily="34" charset="-128"/>
                        </a:rPr>
                        <a:t>)/</a:t>
                      </a:r>
                      <a:r>
                        <a:rPr lang="ja-JP" altLang="en-US" sz="1100" dirty="0">
                          <a:latin typeface="MS PGothic" pitchFamily="34" charset="-128"/>
                          <a:ea typeface="MS PGothic" pitchFamily="34" charset="-128"/>
                        </a:rPr>
                        <a:t>お</a:t>
                      </a:r>
                      <a:r>
                        <a:rPr lang="zh-CN" altLang="en-US" sz="1100" dirty="0">
                          <a:latin typeface="MS PGothic" pitchFamily="34" charset="-128"/>
                          <a:ea typeface="MS PGothic" pitchFamily="34" charset="-128"/>
                        </a:rPr>
                        <a:t>一人様</a:t>
                      </a:r>
                    </a:p>
                  </a:txBody>
                  <a:tcPr marL="18000" marR="18000" marT="10800" marB="1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05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 &lt;</a:t>
                      </a:r>
                      <a:r>
                        <a:rPr lang="zh-CN" altLang="en-US" sz="12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週末</a:t>
                      </a:r>
                      <a:r>
                        <a:rPr lang="en-US" altLang="zh-CN" sz="12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&gt;</a:t>
                      </a:r>
                    </a:p>
                    <a:p>
                      <a:pPr algn="ctr"/>
                      <a:r>
                        <a:rPr lang="en-US" altLang="zh-CN" sz="20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20:00</a:t>
                      </a:r>
                      <a:r>
                        <a:rPr lang="zh-CN" altLang="en-US" sz="20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～</a:t>
                      </a:r>
                      <a:r>
                        <a:rPr lang="zh-CN" altLang="en-US" sz="13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翌</a:t>
                      </a:r>
                      <a:r>
                        <a:rPr lang="en-US" altLang="zh-CN" sz="20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5:00</a:t>
                      </a:r>
                      <a:endParaRPr lang="zh-CN" altLang="en-US" sz="2000" dirty="0">
                        <a:solidFill>
                          <a:schemeClr val="bg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18000" marR="18000" marT="10800" marB="1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258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500" dirty="0">
                          <a:latin typeface="MS PGothic" pitchFamily="34" charset="-128"/>
                          <a:ea typeface="MS PGothic" pitchFamily="34" charset="-128"/>
                        </a:rPr>
                        <a:t>￥</a:t>
                      </a:r>
                      <a:r>
                        <a:rPr lang="en-US" altLang="zh-CN" sz="3000" dirty="0">
                          <a:latin typeface="HGPSoeiKakugothicUB" pitchFamily="34" charset="-128"/>
                          <a:ea typeface="HGPSoeiKakugothicUB" pitchFamily="34" charset="-128"/>
                        </a:rPr>
                        <a:t>1,000</a:t>
                      </a:r>
                      <a:r>
                        <a:rPr lang="en-US" altLang="zh-CN" sz="800" dirty="0">
                          <a:latin typeface="MS PGothic" pitchFamily="34" charset="-128"/>
                          <a:ea typeface="MS PGothic" pitchFamily="34" charset="-128"/>
                        </a:rPr>
                        <a:t>(</a:t>
                      </a:r>
                      <a:r>
                        <a:rPr lang="zh-CN" altLang="en-US" sz="800" dirty="0">
                          <a:latin typeface="MS PGothic" pitchFamily="34" charset="-128"/>
                          <a:ea typeface="MS PGothic" pitchFamily="34" charset="-128"/>
                        </a:rPr>
                        <a:t>税込</a:t>
                      </a:r>
                      <a:r>
                        <a:rPr lang="en-US" altLang="zh-CN" sz="800" dirty="0">
                          <a:latin typeface="MS PGothic" pitchFamily="34" charset="-128"/>
                          <a:ea typeface="MS PGothic" pitchFamily="34" charset="-128"/>
                        </a:rPr>
                        <a:t>)</a:t>
                      </a:r>
                      <a:r>
                        <a:rPr lang="en-US" altLang="zh-CN" sz="1050" dirty="0">
                          <a:latin typeface="MS PGothic" pitchFamily="34" charset="-128"/>
                          <a:ea typeface="MS PGothic" pitchFamily="34" charset="-128"/>
                        </a:rPr>
                        <a:t>/</a:t>
                      </a:r>
                      <a:r>
                        <a:rPr lang="en-US" altLang="zh-CN" sz="1100" dirty="0">
                          <a:latin typeface="MS PGothic" pitchFamily="34" charset="-128"/>
                          <a:ea typeface="MS PGothic" pitchFamily="34" charset="-128"/>
                        </a:rPr>
                        <a:t>1</a:t>
                      </a:r>
                      <a:r>
                        <a:rPr lang="zh-CN" altLang="en-US" sz="1100" dirty="0">
                          <a:latin typeface="MS PGothic" pitchFamily="34" charset="-128"/>
                          <a:ea typeface="MS PGothic" pitchFamily="34" charset="-128"/>
                        </a:rPr>
                        <a:t>時間</a:t>
                      </a:r>
                    </a:p>
                    <a:p>
                      <a:pPr algn="ctr"/>
                      <a:endParaRPr lang="zh-CN" altLang="en-US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18000" marR="18000" marT="10800" marB="1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500" dirty="0">
                          <a:latin typeface="MS PGothic" pitchFamily="34" charset="-128"/>
                          <a:ea typeface="MS PGothic" pitchFamily="34" charset="-128"/>
                        </a:rPr>
                        <a:t>￥</a:t>
                      </a:r>
                      <a:r>
                        <a:rPr lang="en-US" altLang="zh-CN" sz="3000" dirty="0">
                          <a:latin typeface="HGPSoeiKakugothicUB" pitchFamily="34" charset="-128"/>
                          <a:ea typeface="HGPSoeiKakugothicUB" pitchFamily="34" charset="-128"/>
                        </a:rPr>
                        <a:t>3,500</a:t>
                      </a:r>
                      <a:r>
                        <a:rPr lang="en-US" altLang="zh-CN" sz="800" dirty="0">
                          <a:latin typeface="MS PGothic" pitchFamily="34" charset="-128"/>
                          <a:ea typeface="MS PGothic" pitchFamily="34" charset="-128"/>
                        </a:rPr>
                        <a:t>(</a:t>
                      </a:r>
                      <a:r>
                        <a:rPr lang="zh-CN" altLang="en-US" sz="800" dirty="0">
                          <a:latin typeface="MS PGothic" pitchFamily="34" charset="-128"/>
                          <a:ea typeface="MS PGothic" pitchFamily="34" charset="-128"/>
                        </a:rPr>
                        <a:t>税込</a:t>
                      </a:r>
                      <a:r>
                        <a:rPr lang="en-US" altLang="zh-CN" sz="800" dirty="0">
                          <a:latin typeface="MS PGothic" pitchFamily="34" charset="-128"/>
                          <a:ea typeface="MS PGothic" pitchFamily="34" charset="-128"/>
                        </a:rPr>
                        <a:t>)</a:t>
                      </a:r>
                      <a:r>
                        <a:rPr lang="en-US" altLang="zh-CN" sz="1050" dirty="0">
                          <a:latin typeface="MS PGothic" pitchFamily="34" charset="-128"/>
                          <a:ea typeface="MS PGothic" pitchFamily="34" charset="-128"/>
                        </a:rPr>
                        <a:t>/</a:t>
                      </a:r>
                      <a:r>
                        <a:rPr lang="ja-JP" altLang="en-US" sz="1100" dirty="0">
                          <a:latin typeface="MS PGothic" pitchFamily="34" charset="-128"/>
                          <a:ea typeface="MS PGothic" pitchFamily="34" charset="-128"/>
                        </a:rPr>
                        <a:t>お</a:t>
                      </a:r>
                      <a:r>
                        <a:rPr lang="zh-CN" altLang="en-US" sz="1100" dirty="0">
                          <a:latin typeface="MS PGothic" pitchFamily="34" charset="-128"/>
                          <a:ea typeface="MS PGothic" pitchFamily="34" charset="-128"/>
                        </a:rPr>
                        <a:t>一人様</a:t>
                      </a:r>
                    </a:p>
                  </a:txBody>
                  <a:tcPr marL="18000" marR="18000" marT="10800" marB="1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" name="Rectangle 43"/>
          <p:cNvSpPr/>
          <p:nvPr/>
        </p:nvSpPr>
        <p:spPr>
          <a:xfrm>
            <a:off x="8714778" y="6082526"/>
            <a:ext cx="17662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11:00</a:t>
            </a:r>
            <a:r>
              <a:rPr lang="en-US" altLang="zh-CN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zh-CN" altLang="en-US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翌</a:t>
            </a:r>
            <a:r>
              <a:rPr lang="en-US" altLang="zh-CN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5:00</a:t>
            </a:r>
            <a:r>
              <a:rPr lang="en-US" altLang="zh-CN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(</a:t>
            </a:r>
            <a:r>
              <a:rPr lang="zh-CN" altLang="en-US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年中無休</a:t>
            </a:r>
            <a:r>
              <a:rPr lang="en-US" altLang="zh-CN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)</a:t>
            </a:r>
            <a:endParaRPr lang="zh-CN" altLang="en-US" sz="8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387" y="0"/>
            <a:ext cx="1890000" cy="260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 flipV="1">
            <a:off x="4613088" y="0"/>
            <a:ext cx="2376599" cy="11263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293503" y="3841982"/>
            <a:ext cx="47013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-780000">
            <a:off x="4702671" y="393615"/>
            <a:ext cx="5165197" cy="3009954"/>
            <a:chOff x="4360374" y="716487"/>
            <a:chExt cx="5165197" cy="3009954"/>
          </a:xfrm>
        </p:grpSpPr>
        <p:sp>
          <p:nvSpPr>
            <p:cNvPr id="51" name="Rectangle 50"/>
            <p:cNvSpPr/>
            <p:nvPr/>
          </p:nvSpPr>
          <p:spPr>
            <a:xfrm>
              <a:off x="4360374" y="1234722"/>
              <a:ext cx="5165197" cy="19451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40" dirty="0">
                  <a:solidFill>
                    <a:srgbClr val="C7000B"/>
                  </a:solidFill>
                  <a:latin typeface="HGPSoeiKakugothicUB" pitchFamily="34" charset="-128"/>
                  <a:ea typeface="HGPSoeiKakugothicUB" pitchFamily="34" charset="-128"/>
                </a:rPr>
                <a:t>OPEN</a:t>
              </a:r>
              <a:r>
                <a:rPr lang="en-US" altLang="zh-CN" sz="12000" dirty="0">
                  <a:solidFill>
                    <a:srgbClr val="C7000B"/>
                  </a:solidFill>
                  <a:latin typeface="HGPSoeiKakugothicUB" pitchFamily="34" charset="-128"/>
                  <a:ea typeface="HGPSoeiKakugothicUB" pitchFamily="34" charset="-128"/>
                </a:rPr>
                <a:t>!!!</a:t>
              </a:r>
              <a:endParaRPr lang="zh-CN" altLang="en-US" sz="12000" dirty="0">
                <a:solidFill>
                  <a:srgbClr val="C7000B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80679" y="2775411"/>
              <a:ext cx="1701107" cy="9510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558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9.10</a:t>
              </a:r>
              <a:endParaRPr lang="zh-CN" altLang="en-US" sz="558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853662" y="716487"/>
              <a:ext cx="2409634" cy="10125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598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ASKUL</a:t>
              </a:r>
              <a:endParaRPr lang="zh-CN" altLang="en-US" sz="598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80679" y="1035516"/>
              <a:ext cx="2374368" cy="6447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590" spc="200" dirty="0">
                  <a:solidFill>
                    <a:srgbClr val="231815"/>
                  </a:solidFill>
                  <a:latin typeface="MS PGothic" pitchFamily="34" charset="-128"/>
                  <a:ea typeface="MS PGothic" pitchFamily="34" charset="-128"/>
                </a:rPr>
                <a:t>KARAOKE</a:t>
              </a:r>
              <a:endParaRPr lang="zh-CN" altLang="en-US" sz="3590" spc="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949708" y="2983817"/>
              <a:ext cx="1274708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00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[SAT]</a:t>
              </a:r>
              <a:endParaRPr lang="zh-CN" altLang="en-US" sz="30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80679" y="862663"/>
              <a:ext cx="229261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dirty="0">
                  <a:solidFill>
                    <a:srgbClr val="00A0C9"/>
                  </a:solidFill>
                  <a:latin typeface="HGPSoeiKakugothicUB" pitchFamily="34" charset="-128"/>
                  <a:ea typeface="HGPSoeiKakugothicUB" pitchFamily="34" charset="-128"/>
                </a:rPr>
                <a:t>オ</a:t>
              </a:r>
              <a:r>
                <a:rPr lang="ja-JP" altLang="en-US" sz="1600" dirty="0">
                  <a:solidFill>
                    <a:srgbClr val="C7000B"/>
                  </a:solidFill>
                  <a:latin typeface="HGPSoeiKakugothicUB" pitchFamily="34" charset="-128"/>
                  <a:ea typeface="HGPSoeiKakugothicUB" pitchFamily="34" charset="-128"/>
                </a:rPr>
                <a:t>ー</a:t>
              </a:r>
              <a:r>
                <a:rPr lang="ja-JP" altLang="en-US" sz="1600" dirty="0">
                  <a:solidFill>
                    <a:srgbClr val="6FBA2C"/>
                  </a:solidFill>
                  <a:latin typeface="HGPSoeiKakugothicUB" pitchFamily="34" charset="-128"/>
                  <a:ea typeface="HGPSoeiKakugothicUB" pitchFamily="34" charset="-128"/>
                </a:rPr>
                <a:t>プ</a:t>
              </a:r>
              <a:r>
                <a:rPr lang="ja-JP" altLang="en-US" sz="1600" dirty="0">
                  <a:solidFill>
                    <a:srgbClr val="E62580"/>
                  </a:solidFill>
                  <a:latin typeface="HGPSoeiKakugothicUB" pitchFamily="34" charset="-128"/>
                  <a:ea typeface="HGPSoeiKakugothicUB" pitchFamily="34" charset="-128"/>
                </a:rPr>
                <a:t>ニ</a:t>
              </a:r>
              <a:r>
                <a:rPr lang="ja-JP" altLang="en-US" sz="1600" dirty="0">
                  <a:solidFill>
                    <a:srgbClr val="F6A91D"/>
                  </a:solidFill>
                  <a:latin typeface="HGPSoeiKakugothicUB" pitchFamily="34" charset="-128"/>
                  <a:ea typeface="HGPSoeiKakugothicUB" pitchFamily="34" charset="-128"/>
                </a:rPr>
                <a:t>ン</a:t>
              </a:r>
              <a:r>
                <a:rPr lang="ja-JP" altLang="en-US" sz="1600" dirty="0">
                  <a:solidFill>
                    <a:srgbClr val="0F3675"/>
                  </a:solidFill>
                  <a:latin typeface="HGPSoeiKakugothicUB" pitchFamily="34" charset="-128"/>
                  <a:ea typeface="HGPSoeiKakugothicUB" pitchFamily="34" charset="-128"/>
                </a:rPr>
                <a:t>グ</a:t>
              </a:r>
              <a:r>
                <a:rPr lang="ja-JP" altLang="en-US" sz="1600" dirty="0">
                  <a:solidFill>
                    <a:srgbClr val="6FBA2C"/>
                  </a:solidFill>
                  <a:latin typeface="HGPSoeiKakugothicUB" pitchFamily="34" charset="-128"/>
                  <a:ea typeface="HGPSoeiKakugothicUB" pitchFamily="34" charset="-128"/>
                </a:rPr>
                <a:t>キ</a:t>
              </a:r>
              <a:r>
                <a:rPr lang="ja-JP" altLang="en-US" sz="1600" dirty="0">
                  <a:solidFill>
                    <a:srgbClr val="C7000B"/>
                  </a:solidFill>
                  <a:latin typeface="HGPSoeiKakugothicUB" pitchFamily="34" charset="-128"/>
                  <a:ea typeface="HGPSoeiKakugothicUB" pitchFamily="34" charset="-128"/>
                </a:rPr>
                <a:t>ャ</a:t>
              </a:r>
              <a:r>
                <a:rPr lang="ja-JP" altLang="en-US" sz="1600" dirty="0">
                  <a:solidFill>
                    <a:srgbClr val="00A0C9"/>
                  </a:solidFill>
                  <a:latin typeface="HGPSoeiKakugothicUB" pitchFamily="34" charset="-128"/>
                  <a:ea typeface="HGPSoeiKakugothicUB" pitchFamily="34" charset="-128"/>
                </a:rPr>
                <a:t>ン</a:t>
              </a:r>
              <a:r>
                <a:rPr lang="ja-JP" altLang="en-US" sz="1600" dirty="0">
                  <a:solidFill>
                    <a:srgbClr val="0F3675"/>
                  </a:solidFill>
                  <a:latin typeface="HGPSoeiKakugothicUB" pitchFamily="34" charset="-128"/>
                  <a:ea typeface="HGPSoeiKakugothicUB" pitchFamily="34" charset="-128"/>
                </a:rPr>
                <a:t>ペ</a:t>
              </a:r>
              <a:r>
                <a:rPr lang="ja-JP" altLang="en-US" sz="1600" dirty="0">
                  <a:solidFill>
                    <a:srgbClr val="E62580"/>
                  </a:solidFill>
                  <a:latin typeface="HGPSoeiKakugothicUB" pitchFamily="34" charset="-128"/>
                  <a:ea typeface="HGPSoeiKakugothicUB" pitchFamily="34" charset="-128"/>
                </a:rPr>
                <a:t>ー</a:t>
              </a:r>
              <a:r>
                <a:rPr lang="ja-JP" altLang="en-US" sz="1600" dirty="0">
                  <a:solidFill>
                    <a:srgbClr val="F6A91D"/>
                  </a:solidFill>
                  <a:latin typeface="HGPSoeiKakugothicUB" pitchFamily="34" charset="-128"/>
                  <a:ea typeface="HGPSoeiKakugothicUB" pitchFamily="34" charset="-128"/>
                </a:rPr>
                <a:t>ン</a:t>
              </a:r>
              <a:endParaRPr lang="zh-CN" altLang="en-US" sz="1600" dirty="0">
                <a:solidFill>
                  <a:srgbClr val="F6A91D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cxnSp>
        <p:nvCxnSpPr>
          <p:cNvPr id="4" name="Straight Connector 3"/>
          <p:cNvCxnSpPr/>
          <p:nvPr/>
        </p:nvCxnSpPr>
        <p:spPr>
          <a:xfrm flipV="1">
            <a:off x="4076700" y="4236720"/>
            <a:ext cx="1869716" cy="3657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190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2016-07-28T11:29:20Z</dcterms:created>
  <dcterms:modified xsi:type="dcterms:W3CDTF">2017-02-21T09:17:15Z</dcterms:modified>
</cp:coreProperties>
</file>