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61E"/>
    <a:srgbClr val="231815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32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3608" y="-19050"/>
            <a:ext cx="7779658" cy="995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9945688"/>
            <a:ext cx="7772400" cy="96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9102" y="9975802"/>
            <a:ext cx="2417650" cy="5170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76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居酒屋 明日来</a:t>
            </a:r>
          </a:p>
        </p:txBody>
      </p:sp>
      <p:sp>
        <p:nvSpPr>
          <p:cNvPr id="3" name="Rectangle 2"/>
          <p:cNvSpPr/>
          <p:nvPr/>
        </p:nvSpPr>
        <p:spPr>
          <a:xfrm>
            <a:off x="5440034" y="10261339"/>
            <a:ext cx="13965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9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9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440034" y="9936998"/>
            <a:ext cx="1760418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16:00</a:t>
            </a:r>
            <a:r>
              <a:rPr lang="zh-CN" altLang="en-US" sz="14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48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23:00</a:t>
            </a:r>
            <a:r>
              <a:rPr lang="en-US" altLang="zh-CN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 </a:t>
            </a:r>
            <a:r>
              <a:rPr lang="en-US" altLang="zh-CN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(</a:t>
            </a:r>
            <a:r>
              <a:rPr lang="zh-CN" altLang="en-US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月曜定休</a:t>
            </a:r>
            <a:r>
              <a:rPr lang="en-US" altLang="zh-CN" sz="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)</a:t>
            </a:r>
            <a:endParaRPr lang="zh-CN" altLang="en-US" sz="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1746" y="4768304"/>
            <a:ext cx="5508000" cy="146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9"/>
          <p:cNvSpPr/>
          <p:nvPr/>
        </p:nvSpPr>
        <p:spPr>
          <a:xfrm>
            <a:off x="1131746" y="6633398"/>
            <a:ext cx="5508000" cy="1940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Group 6"/>
          <p:cNvGrpSpPr/>
          <p:nvPr/>
        </p:nvGrpSpPr>
        <p:grpSpPr>
          <a:xfrm rot="-300000">
            <a:off x="898711" y="4527701"/>
            <a:ext cx="2256182" cy="613666"/>
            <a:chOff x="927526" y="3889085"/>
            <a:chExt cx="2256182" cy="613666"/>
          </a:xfrm>
        </p:grpSpPr>
        <p:sp>
          <p:nvSpPr>
            <p:cNvPr id="13" name="Rectangle 12"/>
            <p:cNvSpPr/>
            <p:nvPr/>
          </p:nvSpPr>
          <p:spPr>
            <a:xfrm>
              <a:off x="927526" y="3932627"/>
              <a:ext cx="2256182" cy="570124"/>
            </a:xfrm>
            <a:prstGeom prst="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971069" y="3889085"/>
              <a:ext cx="2183611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8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お好きなドリンク</a:t>
              </a:r>
              <a:r>
                <a:rPr lang="en-US" altLang="ja-JP" sz="3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1</a:t>
              </a:r>
              <a:r>
                <a:rPr lang="ja-JP" altLang="en-US" sz="18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杯</a:t>
              </a:r>
              <a:endParaRPr lang="zh-CN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 rot="-300000">
            <a:off x="898498" y="6384621"/>
            <a:ext cx="2368218" cy="613666"/>
            <a:chOff x="898498" y="6239481"/>
            <a:chExt cx="2368218" cy="613666"/>
          </a:xfrm>
        </p:grpSpPr>
        <p:sp>
          <p:nvSpPr>
            <p:cNvPr id="16" name="Rectangle 15"/>
            <p:cNvSpPr/>
            <p:nvPr/>
          </p:nvSpPr>
          <p:spPr>
            <a:xfrm>
              <a:off x="898498" y="6283023"/>
              <a:ext cx="2368218" cy="570124"/>
            </a:xfrm>
            <a:prstGeom prst="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942041" y="6239481"/>
              <a:ext cx="2324675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8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お好きなおつまみ</a:t>
              </a:r>
              <a:r>
                <a:rPr lang="en-US" altLang="ja-JP" sz="30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3</a:t>
              </a:r>
              <a:r>
                <a:rPr lang="ja-JP" altLang="en-US" sz="1800" dirty="0">
                  <a:solidFill>
                    <a:schemeClr val="bg1"/>
                  </a:solidFill>
                  <a:latin typeface="HGPSoeiKakugothicUB" pitchFamily="34" charset="-128"/>
                  <a:ea typeface="HGPSoeiKakugothicUB" pitchFamily="34" charset="-128"/>
                </a:rPr>
                <a:t>品</a:t>
              </a:r>
              <a:endParaRPr lang="zh-CN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535162" y="5183107"/>
            <a:ext cx="2003423" cy="791590"/>
            <a:chOff x="1770517" y="4660603"/>
            <a:chExt cx="1496199" cy="791590"/>
          </a:xfrm>
        </p:grpSpPr>
        <p:sp>
          <p:nvSpPr>
            <p:cNvPr id="9" name="Rectangle 8"/>
            <p:cNvSpPr/>
            <p:nvPr/>
          </p:nvSpPr>
          <p:spPr>
            <a:xfrm>
              <a:off x="1770517" y="4660603"/>
              <a:ext cx="233268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910477" y="4718659"/>
              <a:ext cx="1356239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生ビール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ハイボール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373422" y="5183107"/>
            <a:ext cx="1909059" cy="752541"/>
            <a:chOff x="1770517" y="4660603"/>
            <a:chExt cx="1496199" cy="752541"/>
          </a:xfrm>
        </p:grpSpPr>
        <p:sp>
          <p:nvSpPr>
            <p:cNvPr id="23" name="Rectangle 22"/>
            <p:cNvSpPr/>
            <p:nvPr/>
          </p:nvSpPr>
          <p:spPr>
            <a:xfrm>
              <a:off x="1770517" y="4660603"/>
              <a:ext cx="233268" cy="7335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910477" y="4718659"/>
              <a:ext cx="1356239" cy="694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焼酎</a:t>
              </a:r>
              <a:endParaRPr lang="en-US" altLang="ja-JP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ワイン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40593" y="5183107"/>
            <a:ext cx="1496199" cy="431941"/>
            <a:chOff x="1770517" y="4660603"/>
            <a:chExt cx="1496199" cy="431941"/>
          </a:xfrm>
        </p:grpSpPr>
        <p:sp>
          <p:nvSpPr>
            <p:cNvPr id="26" name="Rectangle 25"/>
            <p:cNvSpPr/>
            <p:nvPr/>
          </p:nvSpPr>
          <p:spPr>
            <a:xfrm>
              <a:off x="1770517" y="4660603"/>
              <a:ext cx="233268" cy="3500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910477" y="4718659"/>
              <a:ext cx="1356239" cy="3738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チューハイ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224092" y="7062663"/>
            <a:ext cx="1496200" cy="1432791"/>
            <a:chOff x="1770516" y="4660603"/>
            <a:chExt cx="1496200" cy="1432791"/>
          </a:xfrm>
        </p:grpSpPr>
        <p:sp>
          <p:nvSpPr>
            <p:cNvPr id="29" name="Rectangle 28"/>
            <p:cNvSpPr/>
            <p:nvPr/>
          </p:nvSpPr>
          <p:spPr>
            <a:xfrm>
              <a:off x="1770516" y="4660603"/>
              <a:ext cx="1404807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910477" y="4718659"/>
              <a:ext cx="1356239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たまご焼きギョーザ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おしんこ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しめさば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968034" y="7062663"/>
            <a:ext cx="1705572" cy="1432791"/>
            <a:chOff x="1770516" y="4660603"/>
            <a:chExt cx="1705572" cy="1432791"/>
          </a:xfrm>
        </p:grpSpPr>
        <p:sp>
          <p:nvSpPr>
            <p:cNvPr id="32" name="Rectangle 31"/>
            <p:cNvSpPr/>
            <p:nvPr/>
          </p:nvSpPr>
          <p:spPr>
            <a:xfrm>
              <a:off x="1770516" y="4660603"/>
              <a:ext cx="1667465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910478" y="4718659"/>
              <a:ext cx="156561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フライドポテト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ポテトサラダ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やきとり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酢の物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871706" y="7062663"/>
            <a:ext cx="1705571" cy="1112191"/>
            <a:chOff x="1770517" y="4660603"/>
            <a:chExt cx="1705571" cy="1112191"/>
          </a:xfrm>
        </p:grpSpPr>
        <p:sp>
          <p:nvSpPr>
            <p:cNvPr id="35" name="Rectangle 34"/>
            <p:cNvSpPr/>
            <p:nvPr/>
          </p:nvSpPr>
          <p:spPr>
            <a:xfrm>
              <a:off x="1770517" y="4660603"/>
              <a:ext cx="1478294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  <a:p>
              <a:pPr>
                <a:lnSpc>
                  <a:spcPts val="2500"/>
                </a:lnSpc>
              </a:pPr>
              <a:r>
                <a:rPr lang="ja-JP" altLang="en-US" sz="800" dirty="0">
                  <a:solidFill>
                    <a:srgbClr val="C8161E"/>
                  </a:solidFill>
                  <a:latin typeface="+mn-ea"/>
                </a:rPr>
                <a:t>■</a:t>
              </a:r>
              <a:endParaRPr lang="ja-JP" altLang="en-US" sz="1900" dirty="0">
                <a:solidFill>
                  <a:srgbClr val="231815"/>
                </a:solidFill>
                <a:latin typeface="+mn-ea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910478" y="4718659"/>
              <a:ext cx="1565610" cy="10541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肉じゃが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ポテトサラダ</a:t>
              </a:r>
            </a:p>
            <a:p>
              <a:pPr>
                <a:lnSpc>
                  <a:spcPts val="2500"/>
                </a:lnSpc>
              </a:pPr>
              <a:r>
                <a:rPr lang="ja-JP" altLang="en-US" sz="1900" dirty="0">
                  <a:solidFill>
                    <a:srgbClr val="231815"/>
                  </a:solidFill>
                  <a:latin typeface="+mn-ea"/>
                </a:rPr>
                <a:t>わさ</a:t>
              </a:r>
            </a:p>
          </p:txBody>
        </p:sp>
      </p:grp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69" y="9270293"/>
            <a:ext cx="3257238" cy="4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2341216" y="9139667"/>
            <a:ext cx="3099170" cy="733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500"/>
              </a:lnSpc>
            </a:pPr>
            <a:r>
              <a:rPr lang="ja-JP" altLang="en-US" sz="1800" dirty="0">
                <a:solidFill>
                  <a:srgbClr val="231815"/>
                </a:solidFill>
                <a:latin typeface="+mn-ea"/>
              </a:rPr>
              <a:t>このチラシをお持ちの方は</a:t>
            </a:r>
          </a:p>
          <a:p>
            <a:pPr algn="ctr">
              <a:lnSpc>
                <a:spcPts val="2500"/>
              </a:lnSpc>
            </a:pPr>
            <a:r>
              <a:rPr lang="ja-JP" altLang="en-US" sz="1800" dirty="0">
                <a:solidFill>
                  <a:srgbClr val="231815"/>
                </a:solidFill>
                <a:latin typeface="+mn-ea"/>
              </a:rPr>
              <a:t>ドリンクおかわり半額</a:t>
            </a:r>
            <a:r>
              <a:rPr lang="en-US" altLang="ja-JP" sz="1800" dirty="0">
                <a:solidFill>
                  <a:srgbClr val="231815"/>
                </a:solidFill>
                <a:latin typeface="+mn-ea"/>
              </a:rPr>
              <a:t>!!!!</a:t>
            </a:r>
            <a:endParaRPr lang="ja-JP" altLang="en-US" sz="1800" dirty="0">
              <a:solidFill>
                <a:srgbClr val="231815"/>
              </a:solidFill>
              <a:latin typeface="+mn-ea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423630" y="807434"/>
            <a:ext cx="1764000" cy="1764000"/>
          </a:xfrm>
          <a:prstGeom prst="ellipse">
            <a:avLst/>
          </a:prstGeom>
          <a:solidFill>
            <a:srgbClr val="C816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Rectangle 39"/>
          <p:cNvSpPr/>
          <p:nvPr/>
        </p:nvSpPr>
        <p:spPr>
          <a:xfrm>
            <a:off x="470085" y="1254739"/>
            <a:ext cx="1717137" cy="5524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99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平日限定</a:t>
            </a:r>
            <a:endParaRPr lang="zh-CN" altLang="en-US" sz="299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630385" y="1776518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30" dirty="0">
                <a:solidFill>
                  <a:schemeClr val="bg1"/>
                </a:solidFill>
                <a:latin typeface="+mn-ea"/>
              </a:rPr>
              <a:t>16:00 </a:t>
            </a:r>
            <a:r>
              <a:rPr lang="zh-CN" altLang="en-US" sz="1800" dirty="0">
                <a:solidFill>
                  <a:schemeClr val="bg1"/>
                </a:solidFill>
                <a:latin typeface="+mn-ea"/>
              </a:rPr>
              <a:t>▶</a:t>
            </a:r>
            <a:r>
              <a:rPr lang="en-US" altLang="ja-JP" sz="1800" dirty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ja-JP" sz="1630" dirty="0">
                <a:solidFill>
                  <a:schemeClr val="bg1"/>
                </a:solidFill>
                <a:latin typeface="+mn-ea"/>
              </a:rPr>
              <a:t>19:00</a:t>
            </a:r>
            <a:endParaRPr lang="zh-CN" altLang="en-US" sz="163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88" y="2223870"/>
            <a:ext cx="7830020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8000"/>
              </a:lnSpc>
            </a:pPr>
            <a:r>
              <a:rPr lang="ja-JP" altLang="en-US" sz="7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ほろ酔いセット</a:t>
            </a:r>
          </a:p>
          <a:p>
            <a:pPr algn="ctr">
              <a:lnSpc>
                <a:spcPts val="8000"/>
              </a:lnSpc>
            </a:pPr>
            <a:r>
              <a:rPr lang="ja-JP" altLang="en-US" sz="74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￥９８０</a:t>
            </a:r>
            <a:r>
              <a:rPr lang="en-US" altLang="ja-JP" sz="25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(</a:t>
            </a:r>
            <a:r>
              <a:rPr lang="ja-JP" altLang="en-US" sz="25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税込み</a:t>
            </a:r>
            <a:r>
              <a:rPr lang="en-US" altLang="ja-JP" sz="25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)</a:t>
            </a:r>
            <a:endParaRPr lang="ja-JP" altLang="en-US" sz="2500" dirty="0">
              <a:solidFill>
                <a:srgbClr val="231815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3780162" y="6117697"/>
            <a:ext cx="648000" cy="648000"/>
            <a:chOff x="3780162" y="6364435"/>
            <a:chExt cx="648000" cy="648000"/>
          </a:xfrm>
        </p:grpSpPr>
        <p:sp>
          <p:nvSpPr>
            <p:cNvPr id="11" name="Rectangle 10"/>
            <p:cNvSpPr/>
            <p:nvPr/>
          </p:nvSpPr>
          <p:spPr>
            <a:xfrm>
              <a:off x="3996162" y="6364435"/>
              <a:ext cx="216000" cy="648000"/>
            </a:xfrm>
            <a:prstGeom prst="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Rectangle 42"/>
            <p:cNvSpPr/>
            <p:nvPr/>
          </p:nvSpPr>
          <p:spPr>
            <a:xfrm rot="5400000">
              <a:off x="3996162" y="6364435"/>
              <a:ext cx="216000" cy="648000"/>
            </a:xfrm>
            <a:prstGeom prst="rect">
              <a:avLst/>
            </a:prstGeom>
            <a:solidFill>
              <a:srgbClr val="C816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120" y="7951505"/>
            <a:ext cx="789900" cy="2052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34616" y="8095505"/>
            <a:ext cx="840702" cy="19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194</Words>
  <Application>Microsoft Office PowerPoint</Application>
  <PresentationFormat>ユーザー設定</PresentationFormat>
  <Paragraphs>59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2016-07-28T11:29:57Z</dcterms:created>
  <dcterms:modified xsi:type="dcterms:W3CDTF">2017-02-21T09:19:22Z</dcterms:modified>
</cp:coreProperties>
</file>