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300"/>
    <a:srgbClr val="142E85"/>
    <a:srgbClr val="C8161E"/>
    <a:srgbClr val="231815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3" y="2111597"/>
            <a:ext cx="7720651" cy="6303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4588" y="9874204"/>
            <a:ext cx="235673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居酒屋 </a:t>
            </a:r>
            <a:r>
              <a:rPr lang="zh-CN" altLang="en-US" sz="364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明日来</a:t>
            </a:r>
          </a:p>
        </p:txBody>
      </p:sp>
      <p:sp>
        <p:nvSpPr>
          <p:cNvPr id="3" name="Rectangle 2"/>
          <p:cNvSpPr/>
          <p:nvPr/>
        </p:nvSpPr>
        <p:spPr>
          <a:xfrm>
            <a:off x="2940451" y="10153365"/>
            <a:ext cx="20697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4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40451" y="9887080"/>
            <a:ext cx="20649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16:00</a:t>
            </a:r>
            <a:r>
              <a:rPr lang="zh-CN" altLang="en-US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23:00 </a:t>
            </a:r>
            <a:r>
              <a:rPr lang="en-US" altLang="zh-CN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(</a:t>
            </a:r>
            <a:r>
              <a:rPr lang="zh-CN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月曜定休</a:t>
            </a:r>
            <a:r>
              <a:rPr lang="en-US" altLang="zh-CN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)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-27004" y="436988"/>
            <a:ext cx="783002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000"/>
              </a:lnSpc>
            </a:pPr>
            <a:r>
              <a:rPr lang="ja-JP" altLang="en-US" sz="81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ほろ酔いセット</a:t>
            </a: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75" y="1629116"/>
            <a:ext cx="1818000" cy="18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6736031" y="1597999"/>
            <a:ext cx="6231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50"/>
              </a:lnSpc>
            </a:pPr>
            <a:r>
              <a:rPr lang="ja-JP" altLang="en-US" sz="2350" dirty="0">
                <a:solidFill>
                  <a:srgbClr val="FFE300"/>
                </a:solidFill>
                <a:latin typeface="HGPSoeiKakugothicUB" pitchFamily="34" charset="-128"/>
                <a:ea typeface="HGPSoeiKakugothicUB" pitchFamily="34" charset="-128"/>
              </a:rPr>
              <a:t>税</a:t>
            </a:r>
            <a:endParaRPr lang="en-US" altLang="ja-JP" sz="2350" dirty="0">
              <a:solidFill>
                <a:srgbClr val="FFE300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>
              <a:lnSpc>
                <a:spcPts val="2350"/>
              </a:lnSpc>
            </a:pPr>
            <a:r>
              <a:rPr lang="ja-JP" altLang="en-US" sz="2350" dirty="0">
                <a:solidFill>
                  <a:srgbClr val="FFE300"/>
                </a:solidFill>
                <a:latin typeface="HGPSoeiKakugothicUB" pitchFamily="34" charset="-128"/>
                <a:ea typeface="HGPSoeiKakugothicUB" pitchFamily="34" charset="-128"/>
              </a:rPr>
              <a:t>込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104162" y="1378696"/>
            <a:ext cx="305936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000"/>
              </a:lnSpc>
            </a:pPr>
            <a:r>
              <a:rPr lang="ja-JP" altLang="en-US" sz="6900" dirty="0">
                <a:solidFill>
                  <a:srgbClr val="FFE300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6900" dirty="0">
                <a:solidFill>
                  <a:srgbClr val="FFE300"/>
                </a:solidFill>
                <a:latin typeface="HGPSoeiKakugothicUB" pitchFamily="34" charset="-128"/>
                <a:ea typeface="HGPSoeiKakugothicUB" pitchFamily="34" charset="-128"/>
              </a:rPr>
              <a:t>950</a:t>
            </a:r>
            <a:endParaRPr lang="ja-JP" altLang="en-US" sz="6900" dirty="0">
              <a:solidFill>
                <a:srgbClr val="FFE3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947133" y="1830558"/>
            <a:ext cx="1239442" cy="13572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110" dirty="0">
                <a:solidFill>
                  <a:srgbClr val="142E85"/>
                </a:solidFill>
                <a:latin typeface="HGPSoeiKakugothicUB" pitchFamily="34" charset="-128"/>
                <a:ea typeface="HGPSoeiKakugothicUB" pitchFamily="34" charset="-128"/>
              </a:rPr>
              <a:t>平日</a:t>
            </a:r>
            <a:endParaRPr lang="en-US" altLang="ja-JP" sz="4110" dirty="0">
              <a:solidFill>
                <a:srgbClr val="142E85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ja-JP" altLang="en-US" sz="4110" dirty="0">
                <a:solidFill>
                  <a:srgbClr val="142E85"/>
                </a:solidFill>
                <a:latin typeface="HGPSoeiKakugothicUB" pitchFamily="34" charset="-128"/>
                <a:ea typeface="HGPSoeiKakugothicUB" pitchFamily="34" charset="-128"/>
              </a:rPr>
              <a:t>限定</a:t>
            </a:r>
            <a:endParaRPr lang="zh-CN" altLang="en-US" sz="4110" dirty="0">
              <a:solidFill>
                <a:srgbClr val="142E8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010677" y="3389060"/>
            <a:ext cx="1228221" cy="1010533"/>
            <a:chOff x="821995" y="3708368"/>
            <a:chExt cx="1228221" cy="1010533"/>
          </a:xfrm>
        </p:grpSpPr>
        <p:sp>
          <p:nvSpPr>
            <p:cNvPr id="41" name="Rectangle 40"/>
            <p:cNvSpPr/>
            <p:nvPr/>
          </p:nvSpPr>
          <p:spPr>
            <a:xfrm>
              <a:off x="821995" y="3708368"/>
              <a:ext cx="1228221" cy="10105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65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16:00 </a:t>
              </a:r>
              <a:endParaRPr lang="en-US" altLang="zh-CN" sz="26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  <a:p>
              <a:pPr>
                <a:spcBef>
                  <a:spcPts val="800"/>
                </a:spcBef>
              </a:pPr>
              <a:r>
                <a:rPr lang="en-US" altLang="ja-JP" sz="265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19:00</a:t>
              </a:r>
              <a:endParaRPr lang="zh-CN" altLang="en-US" sz="26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 rot="5400000">
              <a:off x="1255826" y="4006787"/>
              <a:ext cx="354584" cy="5001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65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▶</a:t>
              </a:r>
            </a:p>
          </p:txBody>
        </p: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75" y="8515350"/>
            <a:ext cx="240975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Rectangle 51"/>
          <p:cNvSpPr/>
          <p:nvPr/>
        </p:nvSpPr>
        <p:spPr>
          <a:xfrm rot="-2700000">
            <a:off x="5883522" y="9726736"/>
            <a:ext cx="216618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ja-JP" altLang="en-US" sz="1200" dirty="0">
                <a:solidFill>
                  <a:srgbClr val="142E85"/>
                </a:solidFill>
                <a:latin typeface="+mn-ea"/>
              </a:rPr>
              <a:t>このチラシをお持ちの方は</a:t>
            </a:r>
          </a:p>
          <a:p>
            <a:pPr algn="ctr">
              <a:lnSpc>
                <a:spcPts val="1400"/>
              </a:lnSpc>
            </a:pPr>
            <a:r>
              <a:rPr lang="ja-JP" altLang="en-US" sz="1200" dirty="0">
                <a:solidFill>
                  <a:srgbClr val="142E85"/>
                </a:solidFill>
                <a:latin typeface="+mn-ea"/>
              </a:rPr>
              <a:t>ドリンクおかわり</a:t>
            </a:r>
            <a:endParaRPr lang="en-US" altLang="ja-JP" sz="1200" dirty="0">
              <a:solidFill>
                <a:srgbClr val="142E85"/>
              </a:solidFill>
              <a:latin typeface="+mn-ea"/>
            </a:endParaRPr>
          </a:p>
          <a:p>
            <a:pPr algn="ctr">
              <a:lnSpc>
                <a:spcPts val="1400"/>
              </a:lnSpc>
              <a:spcBef>
                <a:spcPts val="1800"/>
              </a:spcBef>
            </a:pPr>
            <a:r>
              <a:rPr lang="ja-JP" altLang="en-US" sz="3000" dirty="0">
                <a:solidFill>
                  <a:srgbClr val="142E85"/>
                </a:solidFill>
                <a:latin typeface="+mn-ea"/>
              </a:rPr>
              <a:t>半額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312018" y="6027646"/>
            <a:ext cx="3359040" cy="3132000"/>
            <a:chOff x="384588" y="5964652"/>
            <a:chExt cx="3359040" cy="3132000"/>
          </a:xfrm>
        </p:grpSpPr>
        <p:pic>
          <p:nvPicPr>
            <p:cNvPr id="45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588" y="5964652"/>
              <a:ext cx="3123986" cy="31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5" name="Rectangle 54"/>
            <p:cNvSpPr/>
            <p:nvPr/>
          </p:nvSpPr>
          <p:spPr>
            <a:xfrm>
              <a:off x="994828" y="6202298"/>
              <a:ext cx="2097049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ja-JP" altLang="en-US" sz="185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お好きな</a:t>
              </a:r>
              <a:endParaRPr lang="en-US" altLang="ja-JP" sz="18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  <a:p>
              <a:pPr>
                <a:lnSpc>
                  <a:spcPts val="3000"/>
                </a:lnSpc>
              </a:pPr>
              <a:r>
                <a:rPr lang="ja-JP" altLang="en-US" sz="277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ドリンク </a:t>
              </a:r>
              <a:r>
                <a:rPr lang="en-US" altLang="ja-JP" sz="442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1</a:t>
              </a:r>
              <a:r>
                <a:rPr lang="ja-JP" altLang="en-US" sz="277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杯</a:t>
              </a:r>
              <a:endParaRPr lang="zh-CN" altLang="en-US" sz="27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61427" y="7276742"/>
              <a:ext cx="1767951" cy="10541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1950" dirty="0">
                  <a:solidFill>
                    <a:srgbClr val="231815"/>
                  </a:solidFill>
                  <a:latin typeface="+mn-ea"/>
                </a:rPr>
                <a:t>・生ビール</a:t>
              </a:r>
            </a:p>
            <a:p>
              <a:pPr>
                <a:lnSpc>
                  <a:spcPts val="2500"/>
                </a:lnSpc>
              </a:pPr>
              <a:r>
                <a:rPr lang="ja-JP" altLang="en-US" sz="1950" dirty="0">
                  <a:solidFill>
                    <a:srgbClr val="231815"/>
                  </a:solidFill>
                  <a:latin typeface="+mn-ea"/>
                </a:rPr>
                <a:t>・焼酎</a:t>
              </a:r>
            </a:p>
            <a:p>
              <a:pPr>
                <a:lnSpc>
                  <a:spcPts val="2500"/>
                </a:lnSpc>
              </a:pPr>
              <a:r>
                <a:rPr lang="ja-JP" altLang="en-US" sz="1950" dirty="0">
                  <a:solidFill>
                    <a:srgbClr val="231815"/>
                  </a:solidFill>
                  <a:latin typeface="+mn-ea"/>
                </a:rPr>
                <a:t>・チューハイ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975677" y="7276742"/>
              <a:ext cx="1767951" cy="695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1950" dirty="0">
                  <a:solidFill>
                    <a:srgbClr val="231815"/>
                  </a:solidFill>
                  <a:latin typeface="+mn-ea"/>
                </a:rPr>
                <a:t>・ハイボール</a:t>
              </a:r>
            </a:p>
            <a:p>
              <a:pPr>
                <a:lnSpc>
                  <a:spcPts val="2500"/>
                </a:lnSpc>
              </a:pPr>
              <a:r>
                <a:rPr lang="ja-JP" altLang="en-US" sz="1950" dirty="0">
                  <a:solidFill>
                    <a:srgbClr val="231815"/>
                  </a:solidFill>
                  <a:latin typeface="+mn-ea"/>
                </a:rPr>
                <a:t>・ワイン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334076" y="6027646"/>
            <a:ext cx="3123986" cy="3132000"/>
            <a:chOff x="4334076" y="5955076"/>
            <a:chExt cx="3123986" cy="3132000"/>
          </a:xfrm>
        </p:grpSpPr>
        <p:pic>
          <p:nvPicPr>
            <p:cNvPr id="58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4076" y="5955076"/>
              <a:ext cx="3123986" cy="31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9" name="Rectangle 58"/>
            <p:cNvSpPr/>
            <p:nvPr/>
          </p:nvSpPr>
          <p:spPr>
            <a:xfrm>
              <a:off x="4915288" y="6192722"/>
              <a:ext cx="2186817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ja-JP" altLang="en-US" sz="185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お好きな</a:t>
              </a:r>
              <a:endParaRPr lang="en-US" altLang="ja-JP" sz="18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  <a:p>
              <a:pPr>
                <a:lnSpc>
                  <a:spcPts val="3000"/>
                </a:lnSpc>
              </a:pPr>
              <a:r>
                <a:rPr lang="ja-JP" altLang="en-US" sz="277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おつまみ</a:t>
              </a:r>
              <a:r>
                <a:rPr lang="en-US" altLang="ja-JP" sz="442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3</a:t>
              </a:r>
              <a:r>
                <a:rPr lang="ja-JP" altLang="en-US" sz="277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品</a:t>
              </a:r>
              <a:endParaRPr lang="zh-CN" altLang="en-US" sz="27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714111" y="7267166"/>
              <a:ext cx="1767951" cy="13106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ja-JP" altLang="en-US" sz="1540" dirty="0">
                  <a:solidFill>
                    <a:srgbClr val="231815"/>
                  </a:solidFill>
                  <a:latin typeface="+mn-ea"/>
                </a:rPr>
                <a:t>・たまご焼き</a:t>
              </a:r>
            </a:p>
            <a:p>
              <a:pPr>
                <a:lnSpc>
                  <a:spcPts val="1900"/>
                </a:lnSpc>
              </a:pPr>
              <a:r>
                <a:rPr lang="ja-JP" altLang="en-US" sz="1540" dirty="0">
                  <a:solidFill>
                    <a:srgbClr val="231815"/>
                  </a:solidFill>
                  <a:latin typeface="+mn-ea"/>
                </a:rPr>
                <a:t>・フライドポテト</a:t>
              </a:r>
            </a:p>
            <a:p>
              <a:pPr>
                <a:lnSpc>
                  <a:spcPts val="1900"/>
                </a:lnSpc>
              </a:pPr>
              <a:r>
                <a:rPr lang="ja-JP" altLang="en-US" sz="1540" dirty="0">
                  <a:solidFill>
                    <a:srgbClr val="231815"/>
                  </a:solidFill>
                  <a:latin typeface="+mn-ea"/>
                </a:rPr>
                <a:t>・肉じゃが</a:t>
              </a:r>
            </a:p>
            <a:p>
              <a:pPr>
                <a:lnSpc>
                  <a:spcPts val="1900"/>
                </a:lnSpc>
              </a:pPr>
              <a:r>
                <a:rPr lang="ja-JP" altLang="en-US" sz="1540" dirty="0">
                  <a:solidFill>
                    <a:srgbClr val="231815"/>
                  </a:solidFill>
                  <a:latin typeface="+mn-ea"/>
                </a:rPr>
                <a:t>・ギョーザ</a:t>
              </a:r>
            </a:p>
            <a:p>
              <a:pPr>
                <a:lnSpc>
                  <a:spcPts val="1900"/>
                </a:lnSpc>
              </a:pPr>
              <a:r>
                <a:rPr lang="ja-JP" altLang="en-US" sz="1540" dirty="0">
                  <a:solidFill>
                    <a:srgbClr val="231815"/>
                  </a:solidFill>
                  <a:latin typeface="+mn-ea"/>
                </a:rPr>
                <a:t>・ポテトサラダ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084819" y="7267166"/>
              <a:ext cx="1093221" cy="13106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ja-JP" altLang="en-US" sz="1540" dirty="0">
                  <a:solidFill>
                    <a:srgbClr val="231815"/>
                  </a:solidFill>
                  <a:latin typeface="+mn-ea"/>
                </a:rPr>
                <a:t>・おしんこ</a:t>
              </a:r>
            </a:p>
            <a:p>
              <a:pPr>
                <a:lnSpc>
                  <a:spcPts val="1900"/>
                </a:lnSpc>
              </a:pPr>
              <a:r>
                <a:rPr lang="ja-JP" altLang="en-US" sz="1540" dirty="0">
                  <a:solidFill>
                    <a:srgbClr val="231815"/>
                  </a:solidFill>
                  <a:latin typeface="+mn-ea"/>
                </a:rPr>
                <a:t>・やきとり</a:t>
              </a:r>
            </a:p>
            <a:p>
              <a:pPr>
                <a:lnSpc>
                  <a:spcPts val="1900"/>
                </a:lnSpc>
              </a:pPr>
              <a:r>
                <a:rPr lang="ja-JP" altLang="en-US" sz="1540" dirty="0">
                  <a:solidFill>
                    <a:srgbClr val="231815"/>
                  </a:solidFill>
                  <a:latin typeface="+mn-ea"/>
                </a:rPr>
                <a:t>・板わさ</a:t>
              </a:r>
            </a:p>
            <a:p>
              <a:pPr>
                <a:lnSpc>
                  <a:spcPts val="1900"/>
                </a:lnSpc>
              </a:pPr>
              <a:r>
                <a:rPr lang="ja-JP" altLang="en-US" sz="1540" dirty="0">
                  <a:solidFill>
                    <a:srgbClr val="231815"/>
                  </a:solidFill>
                  <a:latin typeface="+mn-ea"/>
                </a:rPr>
                <a:t>・しめさば</a:t>
              </a:r>
            </a:p>
            <a:p>
              <a:pPr>
                <a:lnSpc>
                  <a:spcPts val="1900"/>
                </a:lnSpc>
              </a:pPr>
              <a:r>
                <a:rPr lang="ja-JP" altLang="en-US" sz="1540" dirty="0">
                  <a:solidFill>
                    <a:srgbClr val="231815"/>
                  </a:solidFill>
                  <a:latin typeface="+mn-ea"/>
                </a:rPr>
                <a:t>・酢の物</a:t>
              </a:r>
            </a:p>
          </p:txBody>
        </p:sp>
      </p:grpSp>
      <p:pic>
        <p:nvPicPr>
          <p:cNvPr id="62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962" y="7317158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191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2016-07-28T11:30:38Z</dcterms:created>
  <dcterms:modified xsi:type="dcterms:W3CDTF">2017-02-21T09:24:32Z</dcterms:modified>
</cp:coreProperties>
</file>