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613"/>
    <a:srgbClr val="4B4A4A"/>
    <a:srgbClr val="FBDDE7"/>
    <a:srgbClr val="EE7DA4"/>
    <a:srgbClr val="FEF4F7"/>
    <a:srgbClr val="EB6D9A"/>
    <a:srgbClr val="8CC42C"/>
    <a:srgbClr val="42BFE1"/>
    <a:srgbClr val="E61B27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9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/>
          <p:cNvSpPr/>
          <p:nvPr/>
        </p:nvSpPr>
        <p:spPr>
          <a:xfrm>
            <a:off x="4028400" y="1368000"/>
            <a:ext cx="3027600" cy="408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53219" y="370096"/>
            <a:ext cx="7064375" cy="10196548"/>
            <a:chOff x="-7723810" y="444770"/>
            <a:chExt cx="7064375" cy="10196548"/>
          </a:xfrm>
        </p:grpSpPr>
        <p:sp>
          <p:nvSpPr>
            <p:cNvPr id="16" name="正方形/長方形 15"/>
            <p:cNvSpPr/>
            <p:nvPr/>
          </p:nvSpPr>
          <p:spPr>
            <a:xfrm>
              <a:off x="-7723810" y="7382255"/>
              <a:ext cx="7064375" cy="1796414"/>
            </a:xfrm>
            <a:prstGeom prst="rect">
              <a:avLst/>
            </a:prstGeom>
            <a:solidFill>
              <a:srgbClr val="FEF4F7"/>
            </a:solidFill>
            <a:ln>
              <a:solidFill>
                <a:srgbClr val="EE7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>
            <a:xfrm>
              <a:off x="-7723493" y="444770"/>
              <a:ext cx="7063740" cy="704168"/>
            </a:xfrm>
            <a:prstGeom prst="round2SameRect">
              <a:avLst>
                <a:gd name="adj1" fmla="val 20165"/>
                <a:gd name="adj2" fmla="val 0"/>
              </a:avLst>
            </a:prstGeom>
            <a:solidFill>
              <a:srgbClr val="EE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片側の 2 つの角を丸めた四角形 13"/>
            <p:cNvSpPr/>
            <p:nvPr/>
          </p:nvSpPr>
          <p:spPr>
            <a:xfrm flipV="1">
              <a:off x="-7723493" y="9185898"/>
              <a:ext cx="7063740" cy="1455420"/>
            </a:xfrm>
            <a:prstGeom prst="round2SameRect">
              <a:avLst>
                <a:gd name="adj1" fmla="val 9795"/>
                <a:gd name="adj2" fmla="val 0"/>
              </a:avLst>
            </a:prstGeom>
            <a:solidFill>
              <a:srgbClr val="EE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-7723810" y="444770"/>
              <a:ext cx="7064375" cy="10196548"/>
            </a:xfrm>
            <a:prstGeom prst="roundRect">
              <a:avLst>
                <a:gd name="adj" fmla="val 2375"/>
              </a:avLst>
            </a:prstGeom>
            <a:noFill/>
            <a:ln>
              <a:solidFill>
                <a:srgbClr val="EE7D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正方形/長方形 59"/>
          <p:cNvSpPr/>
          <p:nvPr/>
        </p:nvSpPr>
        <p:spPr>
          <a:xfrm>
            <a:off x="5213746" y="8281424"/>
            <a:ext cx="162083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155128" y="8272108"/>
            <a:ext cx="155098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05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3589476" y="6636164"/>
            <a:ext cx="1296000" cy="0"/>
          </a:xfrm>
          <a:prstGeom prst="line">
            <a:avLst/>
          </a:prstGeom>
          <a:ln w="6350">
            <a:solidFill>
              <a:srgbClr val="EE7D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5572069" y="6636164"/>
            <a:ext cx="1296000" cy="0"/>
          </a:xfrm>
          <a:prstGeom prst="line">
            <a:avLst/>
          </a:prstGeom>
          <a:ln w="6350">
            <a:solidFill>
              <a:srgbClr val="EE7D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573303" y="9219752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安心の個別指導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お申込み・お問い合わせは下記の電話番号までご連絡ください</a:t>
            </a:r>
            <a:endParaRPr lang="ja-JP" altLang="en-US" sz="75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4799" y="10045679"/>
            <a:ext cx="2807101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06825" y="6690428"/>
            <a:ext cx="113665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86518" y="6690428"/>
            <a:ext cx="120182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61914" y="618086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EE7D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EE7D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EE7DA4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93668" y="6472165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66" y="6458744"/>
            <a:ext cx="612649" cy="7193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788" y="6455569"/>
            <a:ext cx="612649" cy="719329"/>
          </a:xfrm>
          <a:prstGeom prst="rect">
            <a:avLst/>
          </a:prstGeom>
        </p:spPr>
      </p:pic>
      <p:cxnSp>
        <p:nvCxnSpPr>
          <p:cNvPr id="12" name="直線コネクタ 11"/>
          <p:cNvCxnSpPr/>
          <p:nvPr/>
        </p:nvCxnSpPr>
        <p:spPr>
          <a:xfrm>
            <a:off x="740267" y="5952832"/>
            <a:ext cx="6336000" cy="0"/>
          </a:xfrm>
          <a:prstGeom prst="line">
            <a:avLst/>
          </a:prstGeom>
          <a:ln w="19050">
            <a:solidFill>
              <a:srgbClr val="EE7D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888599" y="6173894"/>
            <a:ext cx="1991761" cy="974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EE7DA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100" spc="80" dirty="0">
              <a:solidFill>
                <a:srgbClr val="EE7DA4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EE7DA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100" spc="80" dirty="0">
              <a:solidFill>
                <a:srgbClr val="EE7DA4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EE7DA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100" spc="80" dirty="0">
              <a:solidFill>
                <a:srgbClr val="EE7DA4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EE7DA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231934" y="5814482"/>
            <a:ext cx="325628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spc="120" dirty="0">
                <a:solidFill>
                  <a:srgbClr val="EE7D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18736" y="6472165"/>
            <a:ext cx="469104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60323" y="617451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EE7D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EE7D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EE7DA4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039938" y="7430610"/>
            <a:ext cx="4193456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 ・ 中学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4" name="円/楕円 23"/>
          <p:cNvSpPr/>
          <p:nvPr/>
        </p:nvSpPr>
        <p:spPr>
          <a:xfrm>
            <a:off x="6031821" y="486865"/>
            <a:ext cx="1260000" cy="1260000"/>
          </a:xfrm>
          <a:prstGeom prst="ellipse">
            <a:avLst/>
          </a:prstGeom>
          <a:solidFill>
            <a:srgbClr val="F59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5399" y="560614"/>
            <a:ext cx="520111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kumimoji="1"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　</a:t>
            </a:r>
            <a:r>
              <a:rPr lang="ja-JP" altLang="en-US" sz="2000" spc="70" dirty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３月２８日（火）～４月３日（月）</a:t>
            </a:r>
          </a:p>
        </p:txBody>
      </p:sp>
      <p:sp>
        <p:nvSpPr>
          <p:cNvPr id="25" name="円/楕円 24"/>
          <p:cNvSpPr/>
          <p:nvPr/>
        </p:nvSpPr>
        <p:spPr>
          <a:xfrm>
            <a:off x="6067821" y="522865"/>
            <a:ext cx="1188000" cy="1188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140264" y="632225"/>
            <a:ext cx="1066925" cy="8848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521386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15900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731931" y="8206178"/>
            <a:ext cx="6323174" cy="0"/>
          </a:xfrm>
          <a:prstGeom prst="line">
            <a:avLst/>
          </a:prstGeom>
          <a:ln w="12700">
            <a:solidFill>
              <a:srgbClr val="EE7DA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893362" y="7491112"/>
            <a:ext cx="1080000" cy="525600"/>
          </a:xfrm>
          <a:prstGeom prst="rect">
            <a:avLst/>
          </a:prstGeom>
          <a:solidFill>
            <a:srgbClr val="F59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98125" y="8368443"/>
            <a:ext cx="1080000" cy="525600"/>
          </a:xfrm>
          <a:prstGeom prst="rect">
            <a:avLst/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56185" y="8373206"/>
            <a:ext cx="1080000" cy="525600"/>
          </a:xfrm>
          <a:prstGeom prst="rect">
            <a:avLst/>
          </a:prstGeom>
          <a:solidFill>
            <a:srgbClr val="42B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72" y="1388578"/>
            <a:ext cx="2770638" cy="2770638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72" y="4297139"/>
            <a:ext cx="2731014" cy="132283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36" y="1107340"/>
            <a:ext cx="515113" cy="83210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3" y="10144441"/>
            <a:ext cx="295657" cy="295657"/>
          </a:xfrm>
          <a:prstGeom prst="rect">
            <a:avLst/>
          </a:prstGeom>
        </p:spPr>
      </p:pic>
      <p:grpSp>
        <p:nvGrpSpPr>
          <p:cNvPr id="33" name="グループ化 32"/>
          <p:cNvGrpSpPr/>
          <p:nvPr/>
        </p:nvGrpSpPr>
        <p:grpSpPr>
          <a:xfrm>
            <a:off x="3005783" y="6186286"/>
            <a:ext cx="298604" cy="154756"/>
            <a:chOff x="3005783" y="6186286"/>
            <a:chExt cx="298604" cy="154756"/>
          </a:xfrm>
        </p:grpSpPr>
        <p:sp>
          <p:nvSpPr>
            <p:cNvPr id="52" name="二等辺三角形 51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BDD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EE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981975" y="6186286"/>
            <a:ext cx="298604" cy="154756"/>
            <a:chOff x="3005783" y="6186286"/>
            <a:chExt cx="298604" cy="154756"/>
          </a:xfrm>
        </p:grpSpPr>
        <p:sp>
          <p:nvSpPr>
            <p:cNvPr id="54" name="二等辺三角形 53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FBDD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二等辺三角形 54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EE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4899600" y="9219600"/>
            <a:ext cx="2257200" cy="12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275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2016-08-01T01:58:03Z</dcterms:created>
  <dcterms:modified xsi:type="dcterms:W3CDTF">2017-02-21T09:37:49Z</dcterms:modified>
</cp:coreProperties>
</file>