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EB8"/>
    <a:srgbClr val="0092D8"/>
    <a:srgbClr val="231815"/>
    <a:srgbClr val="FFF100"/>
    <a:srgbClr val="E94708"/>
    <a:srgbClr val="906E30"/>
    <a:srgbClr val="82582D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62788"/>
            <a:ext cx="7781925" cy="58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925" y="9539713"/>
            <a:ext cx="7776000" cy="1368000"/>
          </a:xfrm>
          <a:prstGeom prst="rect">
            <a:avLst/>
          </a:prstGeom>
          <a:solidFill>
            <a:srgbClr val="009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Rectangle 3"/>
          <p:cNvSpPr/>
          <p:nvPr/>
        </p:nvSpPr>
        <p:spPr>
          <a:xfrm>
            <a:off x="5925" y="0"/>
            <a:ext cx="7776000" cy="3600000"/>
          </a:xfrm>
          <a:prstGeom prst="rect">
            <a:avLst/>
          </a:prstGeom>
          <a:solidFill>
            <a:srgbClr val="0092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Rectangle 4"/>
          <p:cNvSpPr/>
          <p:nvPr/>
        </p:nvSpPr>
        <p:spPr>
          <a:xfrm>
            <a:off x="-425" y="3590052"/>
            <a:ext cx="7776000" cy="72000"/>
          </a:xfrm>
          <a:prstGeom prst="rect">
            <a:avLst/>
          </a:prstGeom>
          <a:solidFill>
            <a:srgbClr val="FFF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1449945"/>
            <a:ext cx="3432644" cy="16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449947" y="624104"/>
            <a:ext cx="3600000" cy="504000"/>
          </a:xfrm>
          <a:prstGeom prst="roundRect">
            <a:avLst>
              <a:gd name="adj" fmla="val 50000"/>
            </a:avLst>
          </a:prstGeom>
          <a:solidFill>
            <a:srgbClr val="FFF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5"/>
          <p:cNvSpPr/>
          <p:nvPr/>
        </p:nvSpPr>
        <p:spPr>
          <a:xfrm>
            <a:off x="667657" y="595076"/>
            <a:ext cx="31951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rgbClr val="036EB8"/>
                </a:solidFill>
              </a:rPr>
              <a:t>軽作業パートさん</a:t>
            </a:r>
            <a:endParaRPr lang="zh-CN" altLang="en-US" sz="3200" dirty="0">
              <a:solidFill>
                <a:srgbClr val="036EB8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7" r="10393"/>
          <a:stretch/>
        </p:blipFill>
        <p:spPr bwMode="auto">
          <a:xfrm>
            <a:off x="3526970" y="60164"/>
            <a:ext cx="4254955" cy="4192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794087" y="4373130"/>
            <a:ext cx="6511719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700" dirty="0">
                <a:solidFill>
                  <a:srgbClr val="231815"/>
                </a:solidFill>
              </a:rPr>
              <a:t>座って出来る簡単な手作業です</a:t>
            </a:r>
            <a:endParaRPr lang="zh-CN" altLang="en-US" sz="3700" dirty="0">
              <a:solidFill>
                <a:srgbClr val="231815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00786" y="7668684"/>
            <a:ext cx="198644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solidFill>
                  <a:srgbClr val="231815"/>
                </a:solidFill>
                <a:latin typeface="+mn-ea"/>
              </a:rPr>
              <a:t>800</a:t>
            </a:r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円</a:t>
            </a:r>
            <a:r>
              <a:rPr lang="en-US" altLang="ja-JP" sz="1700" dirty="0">
                <a:solidFill>
                  <a:srgbClr val="231815"/>
                </a:solidFill>
                <a:latin typeface="+mn-ea"/>
              </a:rPr>
              <a:t>〜</a:t>
            </a:r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（昇級有り）</a:t>
            </a:r>
            <a:endParaRPr lang="zh-CN" altLang="en-US" sz="1700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974300" y="7668684"/>
            <a:ext cx="2037737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7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7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7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〜17</a:t>
            </a:r>
            <a:r>
              <a:rPr lang="zh-TW" altLang="en-US" sz="17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時（応相談）</a:t>
            </a:r>
            <a:endParaRPr lang="zh-CN" altLang="en-US" sz="17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00786" y="8140348"/>
            <a:ext cx="3445174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週</a:t>
            </a:r>
            <a:r>
              <a:rPr lang="en-US" altLang="ja-JP" sz="1700" dirty="0">
                <a:solidFill>
                  <a:srgbClr val="231815"/>
                </a:solidFill>
                <a:latin typeface="+mn-ea"/>
              </a:rPr>
              <a:t>3</a:t>
            </a:r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日以上出勤できれば何曜日でも</a:t>
            </a:r>
            <a:endParaRPr lang="zh-CN" altLang="en-US" sz="1700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00786" y="8649080"/>
            <a:ext cx="3172663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バイク通勤</a:t>
            </a:r>
            <a:r>
              <a:rPr lang="en-US" altLang="ja-JP" sz="1700" dirty="0">
                <a:solidFill>
                  <a:srgbClr val="231815"/>
                </a:solidFill>
                <a:latin typeface="+mn-ea"/>
              </a:rPr>
              <a:t>OK</a:t>
            </a:r>
            <a:r>
              <a:rPr lang="ja-JP" altLang="en-US" sz="1700" dirty="0">
                <a:solidFill>
                  <a:srgbClr val="231815"/>
                </a:solidFill>
                <a:latin typeface="+mn-ea"/>
              </a:rPr>
              <a:t>・制服貸与します。</a:t>
            </a:r>
            <a:endParaRPr lang="zh-CN" altLang="en-US" sz="1700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94617" y="9145727"/>
            <a:ext cx="340990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1300" dirty="0">
                <a:solidFill>
                  <a:srgbClr val="231815"/>
                </a:solidFill>
                <a:latin typeface="+mn-ea"/>
              </a:rPr>
              <a:t>※</a:t>
            </a:r>
            <a:r>
              <a:rPr lang="ja-JP" altLang="en-US" sz="1300" dirty="0">
                <a:solidFill>
                  <a:srgbClr val="231815"/>
                </a:solidFill>
                <a:latin typeface="+mn-ea"/>
              </a:rPr>
              <a:t>詳しくはお気軽にお問い合わせください！！</a:t>
            </a:r>
            <a:endParaRPr lang="zh-CN" altLang="en-US" sz="1300" dirty="0">
              <a:solidFill>
                <a:srgbClr val="231815"/>
              </a:solidFill>
              <a:latin typeface="+mn-ea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62140" y="5050924"/>
            <a:ext cx="2509517" cy="2304000"/>
            <a:chOff x="462140" y="5107790"/>
            <a:chExt cx="2509517" cy="2304000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564899" y="5107790"/>
              <a:ext cx="2304000" cy="2304000"/>
            </a:xfrm>
            <a:prstGeom prst="ellipse">
              <a:avLst/>
            </a:prstGeom>
            <a:solidFill>
              <a:srgbClr val="0092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62140" y="5875069"/>
              <a:ext cx="250951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家事との両立が</a:t>
              </a:r>
            </a:p>
            <a:p>
              <a:pPr algn="ctr"/>
              <a:r>
                <a:rPr lang="ja-JP" altLang="en-US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しやすい</a:t>
              </a:r>
              <a:endParaRPr lang="zh-CN" altLang="en-US" sz="2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647423" y="5050924"/>
            <a:ext cx="2509517" cy="2304000"/>
            <a:chOff x="462140" y="5107790"/>
            <a:chExt cx="2509517" cy="2304000"/>
          </a:xfrm>
        </p:grpSpPr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564899" y="5107790"/>
              <a:ext cx="2304000" cy="2304000"/>
            </a:xfrm>
            <a:prstGeom prst="ellipse">
              <a:avLst/>
            </a:prstGeom>
            <a:solidFill>
              <a:srgbClr val="0092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62140" y="5875069"/>
              <a:ext cx="250951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20</a:t>
              </a:r>
              <a:r>
                <a:rPr lang="ja-JP" altLang="en-US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代</a:t>
              </a:r>
              <a:r>
                <a:rPr lang="en-US" altLang="ja-JP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〜30</a:t>
              </a:r>
              <a:r>
                <a:rPr lang="ja-JP" altLang="en-US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代</a:t>
              </a:r>
            </a:p>
            <a:p>
              <a:pPr algn="ctr"/>
              <a:r>
                <a:rPr lang="ja-JP" altLang="en-US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の方も多い</a:t>
              </a:r>
              <a:endParaRPr lang="zh-CN" altLang="en-US" sz="2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832705" y="5050924"/>
            <a:ext cx="2509517" cy="2304000"/>
            <a:chOff x="462140" y="5107790"/>
            <a:chExt cx="2509517" cy="2304000"/>
          </a:xfrm>
        </p:grpSpPr>
        <p:sp>
          <p:nvSpPr>
            <p:cNvPr id="24" name="Oval 23"/>
            <p:cNvSpPr>
              <a:spLocks noChangeAspect="1"/>
            </p:cNvSpPr>
            <p:nvPr/>
          </p:nvSpPr>
          <p:spPr>
            <a:xfrm>
              <a:off x="564899" y="5107790"/>
              <a:ext cx="2304000" cy="2304000"/>
            </a:xfrm>
            <a:prstGeom prst="ellipse">
              <a:avLst/>
            </a:prstGeom>
            <a:solidFill>
              <a:srgbClr val="0092D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62140" y="5642845"/>
              <a:ext cx="2509517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ロッカー・</a:t>
              </a:r>
            </a:p>
            <a:p>
              <a:pPr algn="ctr"/>
              <a:r>
                <a:rPr lang="ja-JP" altLang="en-US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パウダールーム</a:t>
              </a:r>
            </a:p>
            <a:p>
              <a:pPr algn="ctr"/>
              <a:r>
                <a:rPr lang="ja-JP" altLang="en-US" sz="22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完備</a:t>
              </a:r>
              <a:endParaRPr lang="zh-CN" altLang="en-US" sz="2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789678" y="7644014"/>
            <a:ext cx="828000" cy="360000"/>
          </a:xfrm>
          <a:prstGeom prst="rect">
            <a:avLst/>
          </a:prstGeom>
          <a:solidFill>
            <a:srgbClr val="03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0" dirty="0">
                <a:latin typeface="HGPSoeiKakugothicUB" pitchFamily="34" charset="-128"/>
                <a:ea typeface="HGPSoeiKakugothicUB" pitchFamily="34" charset="-128"/>
              </a:rPr>
              <a:t>時 給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89678" y="8636682"/>
            <a:ext cx="828000" cy="360000"/>
          </a:xfrm>
          <a:prstGeom prst="rect">
            <a:avLst/>
          </a:prstGeom>
          <a:solidFill>
            <a:srgbClr val="03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その</a:t>
            </a:r>
            <a:r>
              <a:rPr lang="zh-CN" altLang="en-US" sz="1700" dirty="0">
                <a:latin typeface="HGPSoeiKakugothicUB" pitchFamily="34" charset="-128"/>
                <a:ea typeface="HGPSoeiKakugothicUB" pitchFamily="34" charset="-128"/>
              </a:rPr>
              <a:t>他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177209" y="7644014"/>
            <a:ext cx="828000" cy="360000"/>
          </a:xfrm>
          <a:prstGeom prst="rect">
            <a:avLst/>
          </a:prstGeom>
          <a:solidFill>
            <a:srgbClr val="03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時 間</a:t>
            </a:r>
            <a:endParaRPr lang="zh-CN" altLang="en-US" sz="17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89678" y="8140348"/>
            <a:ext cx="828000" cy="360000"/>
          </a:xfrm>
          <a:prstGeom prst="rect">
            <a:avLst/>
          </a:prstGeom>
          <a:solidFill>
            <a:srgbClr val="03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700" dirty="0">
                <a:latin typeface="HGPSoeiKakugothicUB" pitchFamily="34" charset="-128"/>
                <a:ea typeface="HGPSoeiKakugothicUB" pitchFamily="34" charset="-128"/>
              </a:rPr>
              <a:t>休 日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75934" y="9885158"/>
            <a:ext cx="188064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アスクル製作所</a:t>
            </a:r>
            <a:endParaRPr lang="zh-CN" altLang="en-US" sz="20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9526" y="10223713"/>
            <a:ext cx="1460656" cy="287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7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（担当：明日 来男）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180833" y="10257137"/>
            <a:ext cx="34708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住所：〒</a:t>
            </a:r>
            <a:r>
              <a:rPr lang="en-US" altLang="zh-TW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143575" y="9660024"/>
            <a:ext cx="362791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800" spc="-15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endParaRPr lang="zh-CN" altLang="en-US" sz="3800" spc="-15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202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2016-07-28T11:32:01Z</dcterms:created>
  <dcterms:modified xsi:type="dcterms:W3CDTF">2017-02-21T09:55:40Z</dcterms:modified>
</cp:coreProperties>
</file>