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A0E9"/>
    <a:srgbClr val="0092D8"/>
    <a:srgbClr val="FFFABA"/>
    <a:srgbClr val="036EB8"/>
    <a:srgbClr val="75CAE6"/>
    <a:srgbClr val="2EA7E0"/>
    <a:srgbClr val="FFF462"/>
    <a:srgbClr val="FFF100"/>
    <a:srgbClr val="231815"/>
    <a:srgbClr val="E9470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075" y="3645753"/>
            <a:ext cx="7639050" cy="5876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Rectangle 1"/>
          <p:cNvSpPr/>
          <p:nvPr/>
        </p:nvSpPr>
        <p:spPr>
          <a:xfrm>
            <a:off x="5925" y="9539713"/>
            <a:ext cx="7776000" cy="1368000"/>
          </a:xfrm>
          <a:prstGeom prst="rect">
            <a:avLst/>
          </a:prstGeom>
          <a:solidFill>
            <a:srgbClr val="FFFAB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Rectangle 3"/>
          <p:cNvSpPr/>
          <p:nvPr/>
        </p:nvSpPr>
        <p:spPr>
          <a:xfrm>
            <a:off x="5925" y="0"/>
            <a:ext cx="7776000" cy="3600000"/>
          </a:xfrm>
          <a:prstGeom prst="rect">
            <a:avLst/>
          </a:prstGeom>
          <a:solidFill>
            <a:srgbClr val="FFFAB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Rectangle 4"/>
          <p:cNvSpPr/>
          <p:nvPr/>
        </p:nvSpPr>
        <p:spPr>
          <a:xfrm>
            <a:off x="-425" y="3590052"/>
            <a:ext cx="7776000" cy="72000"/>
          </a:xfrm>
          <a:prstGeom prst="rect">
            <a:avLst/>
          </a:prstGeom>
          <a:solidFill>
            <a:srgbClr val="75CA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Rounded Rectangle 2"/>
          <p:cNvSpPr/>
          <p:nvPr/>
        </p:nvSpPr>
        <p:spPr>
          <a:xfrm>
            <a:off x="449947" y="638618"/>
            <a:ext cx="3600000" cy="504000"/>
          </a:xfrm>
          <a:prstGeom prst="roundRect">
            <a:avLst>
              <a:gd name="adj" fmla="val 50000"/>
            </a:avLst>
          </a:prstGeom>
          <a:solidFill>
            <a:srgbClr val="00A0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Rectangle 5"/>
          <p:cNvSpPr/>
          <p:nvPr/>
        </p:nvSpPr>
        <p:spPr>
          <a:xfrm>
            <a:off x="667657" y="609590"/>
            <a:ext cx="3195105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200" dirty="0">
                <a:solidFill>
                  <a:schemeClr val="bg1"/>
                </a:solidFill>
              </a:rPr>
              <a:t>軽作業パートさん</a:t>
            </a:r>
            <a:endParaRPr lang="zh-CN" altLang="en-US" sz="3200" dirty="0">
              <a:solidFill>
                <a:schemeClr val="bg1"/>
              </a:solidFill>
            </a:endParaRPr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9587" r="10393"/>
          <a:stretch/>
        </p:blipFill>
        <p:spPr bwMode="auto">
          <a:xfrm>
            <a:off x="3526970" y="60164"/>
            <a:ext cx="4254955" cy="41925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" name="Rectangle 6"/>
          <p:cNvSpPr/>
          <p:nvPr/>
        </p:nvSpPr>
        <p:spPr>
          <a:xfrm>
            <a:off x="794087" y="4373130"/>
            <a:ext cx="6511719" cy="6617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3700" dirty="0">
                <a:solidFill>
                  <a:srgbClr val="231815"/>
                </a:solidFill>
              </a:rPr>
              <a:t>座って出来る簡単な手作業です</a:t>
            </a:r>
            <a:endParaRPr lang="zh-CN" altLang="en-US" sz="3700" dirty="0">
              <a:solidFill>
                <a:srgbClr val="231815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600786" y="7668684"/>
            <a:ext cx="1986441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700" dirty="0">
                <a:solidFill>
                  <a:srgbClr val="231815"/>
                </a:solidFill>
                <a:latin typeface="+mn-ea"/>
              </a:rPr>
              <a:t>800</a:t>
            </a:r>
            <a:r>
              <a:rPr lang="ja-JP" altLang="en-US" sz="1700" dirty="0">
                <a:solidFill>
                  <a:srgbClr val="231815"/>
                </a:solidFill>
                <a:latin typeface="+mn-ea"/>
              </a:rPr>
              <a:t>円</a:t>
            </a:r>
            <a:r>
              <a:rPr lang="en-US" altLang="ja-JP" sz="1700" dirty="0">
                <a:solidFill>
                  <a:srgbClr val="231815"/>
                </a:solidFill>
                <a:latin typeface="+mn-ea"/>
              </a:rPr>
              <a:t>〜</a:t>
            </a:r>
            <a:r>
              <a:rPr lang="ja-JP" altLang="en-US" sz="1700" dirty="0">
                <a:solidFill>
                  <a:srgbClr val="231815"/>
                </a:solidFill>
                <a:latin typeface="+mn-ea"/>
              </a:rPr>
              <a:t>（昇級有り）</a:t>
            </a:r>
            <a:endParaRPr lang="zh-CN" altLang="en-US" sz="1700" dirty="0">
              <a:solidFill>
                <a:srgbClr val="231815"/>
              </a:solidFill>
              <a:latin typeface="+mn-ea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4974300" y="7668684"/>
            <a:ext cx="2037737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TW" sz="170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9</a:t>
            </a:r>
            <a:r>
              <a:rPr lang="zh-TW" altLang="en-US" sz="170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時</a:t>
            </a:r>
            <a:r>
              <a:rPr lang="en-US" altLang="zh-TW" sz="170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〜17</a:t>
            </a:r>
            <a:r>
              <a:rPr lang="zh-TW" altLang="en-US" sz="1700" dirty="0">
                <a:solidFill>
                  <a:srgbClr val="231815"/>
                </a:solidFill>
                <a:latin typeface="MS PGothic" pitchFamily="34" charset="-128"/>
                <a:ea typeface="MS PGothic" pitchFamily="34" charset="-128"/>
              </a:rPr>
              <a:t>時（応相談）</a:t>
            </a:r>
            <a:endParaRPr lang="zh-CN" altLang="en-US" sz="1700" dirty="0">
              <a:solidFill>
                <a:srgbClr val="231815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1600786" y="8140348"/>
            <a:ext cx="3445174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solidFill>
                  <a:srgbClr val="231815"/>
                </a:solidFill>
                <a:latin typeface="+mn-ea"/>
              </a:rPr>
              <a:t>週</a:t>
            </a:r>
            <a:r>
              <a:rPr lang="en-US" altLang="ja-JP" sz="1700" dirty="0">
                <a:solidFill>
                  <a:srgbClr val="231815"/>
                </a:solidFill>
                <a:latin typeface="+mn-ea"/>
              </a:rPr>
              <a:t>3</a:t>
            </a:r>
            <a:r>
              <a:rPr lang="ja-JP" altLang="en-US" sz="1700" dirty="0">
                <a:solidFill>
                  <a:srgbClr val="231815"/>
                </a:solidFill>
                <a:latin typeface="+mn-ea"/>
              </a:rPr>
              <a:t>日以上出勤できれば何曜日でも</a:t>
            </a:r>
            <a:endParaRPr lang="zh-CN" altLang="en-US" sz="1700" dirty="0">
              <a:solidFill>
                <a:srgbClr val="231815"/>
              </a:solidFill>
              <a:latin typeface="+mn-ea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1600786" y="8649080"/>
            <a:ext cx="3172663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solidFill>
                  <a:srgbClr val="231815"/>
                </a:solidFill>
                <a:latin typeface="+mn-ea"/>
              </a:rPr>
              <a:t>バイク通勤</a:t>
            </a:r>
            <a:r>
              <a:rPr lang="en-US" altLang="ja-JP" sz="1700" dirty="0">
                <a:solidFill>
                  <a:srgbClr val="231815"/>
                </a:solidFill>
                <a:latin typeface="+mn-ea"/>
              </a:rPr>
              <a:t>OK</a:t>
            </a:r>
            <a:r>
              <a:rPr lang="ja-JP" altLang="en-US" sz="1700" dirty="0">
                <a:solidFill>
                  <a:srgbClr val="231815"/>
                </a:solidFill>
                <a:latin typeface="+mn-ea"/>
              </a:rPr>
              <a:t>・制服貸与します。</a:t>
            </a:r>
            <a:endParaRPr lang="zh-CN" altLang="en-US" sz="1700" dirty="0">
              <a:solidFill>
                <a:srgbClr val="231815"/>
              </a:solidFill>
              <a:latin typeface="+mn-ea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4094617" y="9131213"/>
            <a:ext cx="3409908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ja-JP" sz="1300" dirty="0">
                <a:solidFill>
                  <a:srgbClr val="231815"/>
                </a:solidFill>
                <a:latin typeface="+mn-ea"/>
              </a:rPr>
              <a:t>※</a:t>
            </a:r>
            <a:r>
              <a:rPr lang="ja-JP" altLang="en-US" sz="1300" dirty="0">
                <a:solidFill>
                  <a:srgbClr val="231815"/>
                </a:solidFill>
                <a:latin typeface="+mn-ea"/>
              </a:rPr>
              <a:t>詳しくはお気軽にお問い合わせください！！</a:t>
            </a:r>
            <a:endParaRPr lang="zh-CN" altLang="en-US" sz="1300" dirty="0">
              <a:solidFill>
                <a:srgbClr val="231815"/>
              </a:solidFill>
              <a:latin typeface="+mn-ea"/>
            </a:endParaRPr>
          </a:p>
        </p:txBody>
      </p:sp>
      <p:sp>
        <p:nvSpPr>
          <p:cNvPr id="8" name="Oval 7"/>
          <p:cNvSpPr>
            <a:spLocks noChangeAspect="1"/>
          </p:cNvSpPr>
          <p:nvPr/>
        </p:nvSpPr>
        <p:spPr>
          <a:xfrm>
            <a:off x="564899" y="5050924"/>
            <a:ext cx="2304000" cy="2304000"/>
          </a:xfrm>
          <a:prstGeom prst="ellipse">
            <a:avLst/>
          </a:prstGeom>
          <a:solidFill>
            <a:srgbClr val="FFF46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100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62140" y="5818203"/>
            <a:ext cx="2509517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家事との両立が</a:t>
            </a:r>
          </a:p>
          <a:p>
            <a:pPr algn="ctr"/>
            <a:r>
              <a:rPr lang="ja-JP" altLang="en-US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しやすい</a:t>
            </a:r>
            <a:endParaRPr lang="zh-CN" altLang="en-US" sz="2200" dirty="0">
              <a:solidFill>
                <a:srgbClr val="036EB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1" name="Oval 20"/>
          <p:cNvSpPr>
            <a:spLocks noChangeAspect="1"/>
          </p:cNvSpPr>
          <p:nvPr/>
        </p:nvSpPr>
        <p:spPr>
          <a:xfrm>
            <a:off x="2750182" y="5050924"/>
            <a:ext cx="2304000" cy="2304000"/>
          </a:xfrm>
          <a:prstGeom prst="ellipse">
            <a:avLst/>
          </a:prstGeom>
          <a:solidFill>
            <a:srgbClr val="FFF46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100"/>
              </a:solidFill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2647423" y="5818203"/>
            <a:ext cx="2509517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20</a:t>
            </a:r>
            <a:r>
              <a:rPr lang="ja-JP" altLang="en-US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代</a:t>
            </a:r>
            <a:r>
              <a:rPr lang="en-US" altLang="ja-JP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〜30</a:t>
            </a:r>
            <a:r>
              <a:rPr lang="ja-JP" altLang="en-US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代</a:t>
            </a:r>
          </a:p>
          <a:p>
            <a:pPr algn="ctr"/>
            <a:r>
              <a:rPr lang="ja-JP" altLang="en-US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の方も多い</a:t>
            </a:r>
            <a:endParaRPr lang="zh-CN" altLang="en-US" sz="2200" dirty="0">
              <a:solidFill>
                <a:srgbClr val="036EB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4" name="Oval 23"/>
          <p:cNvSpPr>
            <a:spLocks noChangeAspect="1"/>
          </p:cNvSpPr>
          <p:nvPr/>
        </p:nvSpPr>
        <p:spPr>
          <a:xfrm>
            <a:off x="4935464" y="5050924"/>
            <a:ext cx="2304000" cy="2304000"/>
          </a:xfrm>
          <a:prstGeom prst="ellipse">
            <a:avLst/>
          </a:prstGeom>
          <a:solidFill>
            <a:srgbClr val="FFF46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rgbClr val="FFF100"/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4832705" y="5585979"/>
            <a:ext cx="2509517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ロッカー・</a:t>
            </a:r>
          </a:p>
          <a:p>
            <a:pPr algn="ctr"/>
            <a:r>
              <a:rPr lang="ja-JP" altLang="en-US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パウダールーム</a:t>
            </a:r>
          </a:p>
          <a:p>
            <a:pPr algn="ctr"/>
            <a:r>
              <a:rPr lang="ja-JP" altLang="en-US" sz="22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完備</a:t>
            </a:r>
            <a:endParaRPr lang="zh-CN" altLang="en-US" sz="2200" dirty="0">
              <a:solidFill>
                <a:srgbClr val="036EB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789678" y="7644014"/>
            <a:ext cx="828000" cy="360000"/>
          </a:xfrm>
          <a:prstGeom prst="rect">
            <a:avLst/>
          </a:prstGeom>
          <a:solidFill>
            <a:srgbClr val="2EA7E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700" dirty="0">
                <a:latin typeface="HGPSoeiKakugothicUB" pitchFamily="34" charset="-128"/>
                <a:ea typeface="HGPSoeiKakugothicUB" pitchFamily="34" charset="-128"/>
              </a:rPr>
              <a:t>時 給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89678" y="8636682"/>
            <a:ext cx="828000" cy="360000"/>
          </a:xfrm>
          <a:prstGeom prst="rect">
            <a:avLst/>
          </a:prstGeom>
          <a:solidFill>
            <a:srgbClr val="2EA7E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その</a:t>
            </a:r>
            <a:r>
              <a:rPr lang="zh-CN" altLang="en-US" sz="1700" dirty="0">
                <a:latin typeface="HGPSoeiKakugothicUB" pitchFamily="34" charset="-128"/>
                <a:ea typeface="HGPSoeiKakugothicUB" pitchFamily="34" charset="-128"/>
              </a:rPr>
              <a:t>他</a:t>
            </a:r>
          </a:p>
        </p:txBody>
      </p:sp>
      <p:sp>
        <p:nvSpPr>
          <p:cNvPr id="28" name="Rectangle 27"/>
          <p:cNvSpPr/>
          <p:nvPr/>
        </p:nvSpPr>
        <p:spPr>
          <a:xfrm>
            <a:off x="4177209" y="7644014"/>
            <a:ext cx="828000" cy="360000"/>
          </a:xfrm>
          <a:prstGeom prst="rect">
            <a:avLst/>
          </a:prstGeom>
          <a:solidFill>
            <a:srgbClr val="2EA7E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時 間</a:t>
            </a:r>
            <a:endParaRPr lang="zh-CN" altLang="en-US" sz="17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789678" y="8140348"/>
            <a:ext cx="828000" cy="360000"/>
          </a:xfrm>
          <a:prstGeom prst="rect">
            <a:avLst/>
          </a:prstGeom>
          <a:solidFill>
            <a:srgbClr val="2EA7E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700" dirty="0">
                <a:latin typeface="HGPSoeiKakugothicUB" pitchFamily="34" charset="-128"/>
                <a:ea typeface="HGPSoeiKakugothicUB" pitchFamily="34" charset="-128"/>
              </a:rPr>
              <a:t>休 日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175934" y="9885158"/>
            <a:ext cx="1880643" cy="4010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アスクル製作所</a:t>
            </a:r>
            <a:endParaRPr lang="zh-CN" altLang="en-US" sz="2000" dirty="0">
              <a:solidFill>
                <a:srgbClr val="036EB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1289526" y="10223713"/>
            <a:ext cx="1460656" cy="28777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270" dirty="0">
                <a:solidFill>
                  <a:srgbClr val="036EB8"/>
                </a:solidFill>
                <a:latin typeface="MS PGothic" pitchFamily="34" charset="-128"/>
                <a:ea typeface="MS PGothic" pitchFamily="34" charset="-128"/>
              </a:rPr>
              <a:t>（担当：明日 来男）</a:t>
            </a:r>
          </a:p>
        </p:txBody>
      </p:sp>
      <p:sp>
        <p:nvSpPr>
          <p:cNvPr id="32" name="Rectangle 31"/>
          <p:cNvSpPr/>
          <p:nvPr/>
        </p:nvSpPr>
        <p:spPr>
          <a:xfrm>
            <a:off x="3180833" y="10257137"/>
            <a:ext cx="3470822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400" dirty="0">
                <a:solidFill>
                  <a:srgbClr val="036EB8"/>
                </a:solidFill>
                <a:latin typeface="MS PGothic" pitchFamily="34" charset="-128"/>
                <a:ea typeface="MS PGothic" pitchFamily="34" charset="-128"/>
              </a:rPr>
              <a:t>住所：〒</a:t>
            </a:r>
            <a:r>
              <a:rPr lang="en-US" altLang="zh-TW" sz="1400" dirty="0">
                <a:solidFill>
                  <a:srgbClr val="036EB8"/>
                </a:solidFill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zh-TW" altLang="en-US" sz="1400" dirty="0">
                <a:solidFill>
                  <a:srgbClr val="036EB8"/>
                </a:solidFill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1400" dirty="0">
                <a:solidFill>
                  <a:srgbClr val="036EB8"/>
                </a:solidFill>
                <a:latin typeface="MS PGothic" pitchFamily="34" charset="-128"/>
                <a:ea typeface="MS PGothic" pitchFamily="34" charset="-128"/>
              </a:rPr>
              <a:t>3-2-3</a:t>
            </a:r>
          </a:p>
        </p:txBody>
      </p:sp>
      <p:sp>
        <p:nvSpPr>
          <p:cNvPr id="33" name="Rectangle 32"/>
          <p:cNvSpPr/>
          <p:nvPr/>
        </p:nvSpPr>
        <p:spPr>
          <a:xfrm>
            <a:off x="3143575" y="9660024"/>
            <a:ext cx="3627916" cy="67710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3800" spc="-150" dirty="0">
                <a:solidFill>
                  <a:srgbClr val="036EB8"/>
                </a:solidFill>
                <a:latin typeface="HGPSoeiKakugothicUB" pitchFamily="34" charset="-128"/>
                <a:ea typeface="HGPSoeiKakugothicUB" pitchFamily="34" charset="-128"/>
              </a:rPr>
              <a:t>03-1234-1111</a:t>
            </a:r>
            <a:endParaRPr lang="zh-CN" altLang="en-US" sz="3800" spc="-150" dirty="0">
              <a:solidFill>
                <a:srgbClr val="036EB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4" name="Rectangle 33"/>
          <p:cNvSpPr/>
          <p:nvPr/>
        </p:nvSpPr>
        <p:spPr>
          <a:xfrm>
            <a:off x="5925" y="9501478"/>
            <a:ext cx="7776000" cy="72000"/>
          </a:xfrm>
          <a:prstGeom prst="rect">
            <a:avLst/>
          </a:prstGeom>
          <a:solidFill>
            <a:srgbClr val="75CAE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5194" y="1471715"/>
            <a:ext cx="3420900" cy="1644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202</Words>
  <Application>Microsoft Office PowerPoint</Application>
  <PresentationFormat>ユーザー設定</PresentationFormat>
  <Paragraphs>39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2016-07-28T11:32:25Z</dcterms:created>
  <dcterms:modified xsi:type="dcterms:W3CDTF">2017-02-21T09:58:37Z</dcterms:modified>
</cp:coreProperties>
</file>

<file path=docProps/thumbnail.jpeg>
</file>