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F2EECA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87"/>
            <a:ext cx="7776000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727" y="481341"/>
            <a:ext cx="1710450" cy="7399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200" y="491218"/>
            <a:ext cx="3702151" cy="6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437" y="6545037"/>
            <a:ext cx="1795163" cy="134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701" y="835435"/>
            <a:ext cx="1934502" cy="57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24850" y="1282354"/>
            <a:ext cx="4824000" cy="44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1218594" y="1282354"/>
            <a:ext cx="3182281" cy="420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30" dirty="0">
                <a:latin typeface="MS PMincho" pitchFamily="18" charset="-128"/>
                <a:ea typeface="MS PMincho" pitchFamily="18" charset="-128"/>
              </a:rPr>
              <a:t>2</a:t>
            </a:r>
            <a:r>
              <a:rPr lang="zh-CN" altLang="en-US" sz="2130" dirty="0"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zh-CN" sz="2130" dirty="0">
                <a:latin typeface="MS PMincho" pitchFamily="18" charset="-128"/>
                <a:ea typeface="MS PMincho" pitchFamily="18" charset="-128"/>
              </a:rPr>
              <a:t>1</a:t>
            </a:r>
            <a:r>
              <a:rPr lang="zh-CN" altLang="en-US" sz="2130" dirty="0">
                <a:latin typeface="MS PMincho" pitchFamily="18" charset="-128"/>
                <a:ea typeface="MS PMincho" pitchFamily="18" charset="-128"/>
              </a:rPr>
              <a:t>日（水）</a:t>
            </a:r>
            <a:r>
              <a:rPr lang="en-US" altLang="zh-CN" sz="2130" dirty="0">
                <a:latin typeface="MS PMincho" pitchFamily="18" charset="-128"/>
                <a:ea typeface="MS PMincho" pitchFamily="18" charset="-128"/>
              </a:rPr>
              <a:t>〜2</a:t>
            </a:r>
            <a:r>
              <a:rPr lang="zh-CN" altLang="en-US" sz="2130" dirty="0"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zh-CN" sz="2130" dirty="0">
                <a:latin typeface="MS PMincho" pitchFamily="18" charset="-128"/>
                <a:ea typeface="MS PMincho" pitchFamily="18" charset="-128"/>
              </a:rPr>
              <a:t>3</a:t>
            </a:r>
            <a:r>
              <a:rPr lang="zh-CN" altLang="en-US" sz="2130" dirty="0">
                <a:latin typeface="MS PMincho" pitchFamily="18" charset="-128"/>
                <a:ea typeface="MS PMincho" pitchFamily="18" charset="-128"/>
              </a:rPr>
              <a:t>日（金）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067" y="448616"/>
            <a:ext cx="364163" cy="211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00649" y="8965216"/>
            <a:ext cx="4644000" cy="1656000"/>
          </a:xfrm>
          <a:prstGeom prst="roundRect">
            <a:avLst>
              <a:gd name="adj" fmla="val 1767"/>
            </a:avLst>
          </a:prstGeom>
          <a:solidFill>
            <a:srgbClr val="F2EECA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16"/>
          <p:cNvSpPr/>
          <p:nvPr/>
        </p:nvSpPr>
        <p:spPr>
          <a:xfrm>
            <a:off x="483532" y="9600881"/>
            <a:ext cx="3732112" cy="93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ルール１</a:t>
            </a:r>
            <a:r>
              <a:rPr lang="en-US" altLang="ja-JP" sz="16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恵方をむいて食べるべし！</a:t>
            </a:r>
          </a:p>
          <a:p>
            <a:pPr>
              <a:lnSpc>
                <a:spcPts val="2300"/>
              </a:lnSpc>
            </a:pP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ルール２</a:t>
            </a:r>
            <a:r>
              <a:rPr lang="en-US" altLang="ja-JP" sz="16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恵方巻きは黙って食べるべし！</a:t>
            </a:r>
          </a:p>
          <a:p>
            <a:pPr>
              <a:lnSpc>
                <a:spcPts val="2300"/>
              </a:lnSpc>
            </a:pP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ルール３</a:t>
            </a:r>
            <a:r>
              <a:rPr lang="en-US" altLang="ja-JP" sz="16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恵方巻きは一気に食べるべし！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3926897" y="8011841"/>
            <a:ext cx="1411200" cy="1411200"/>
          </a:xfrm>
          <a:prstGeom prst="ellipse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14"/>
          <p:cNvSpPr/>
          <p:nvPr/>
        </p:nvSpPr>
        <p:spPr>
          <a:xfrm rot="600000">
            <a:off x="3884041" y="8330023"/>
            <a:ext cx="1580881" cy="747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2017</a:t>
            </a:r>
            <a:r>
              <a:rPr lang="ja-JP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年は</a:t>
            </a:r>
          </a:p>
          <a:p>
            <a:pPr algn="ctr"/>
            <a:r>
              <a:rPr lang="ja-JP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北北西に向かって</a:t>
            </a:r>
          </a:p>
          <a:p>
            <a:pPr algn="ctr"/>
            <a:r>
              <a:rPr lang="ja-JP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食べましょう</a:t>
            </a:r>
            <a:endParaRPr lang="zh-CN" altLang="en-US" sz="142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4504" y="9137353"/>
            <a:ext cx="4371710" cy="4576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2130" b="1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恵方巻き</a:t>
            </a:r>
            <a:r>
              <a:rPr lang="ja-JP" altLang="en-US" sz="1770" b="1" dirty="0">
                <a:latin typeface="MS PMincho" pitchFamily="18" charset="-128"/>
                <a:ea typeface="MS PMincho" pitchFamily="18" charset="-128"/>
              </a:rPr>
              <a:t>の正しい食べ方</a:t>
            </a:r>
            <a:r>
              <a:rPr lang="en-US" altLang="ja-JP" sz="6660" b="1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  </a:t>
            </a:r>
            <a:r>
              <a:rPr lang="ja-JP" altLang="en-US" sz="1770" b="1" dirty="0">
                <a:latin typeface="MS PMincho" pitchFamily="18" charset="-128"/>
                <a:ea typeface="MS PMincho" pitchFamily="18" charset="-128"/>
              </a:rPr>
              <a:t>つのルール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19876" y="9311521"/>
            <a:ext cx="82731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ja-JP" sz="6660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3</a:t>
            </a:r>
            <a:endParaRPr lang="ja-JP" altLang="en-US" sz="177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97899" y="3121207"/>
            <a:ext cx="2952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正方形/長方形 59"/>
          <p:cNvSpPr/>
          <p:nvPr/>
        </p:nvSpPr>
        <p:spPr>
          <a:xfrm>
            <a:off x="2835122" y="2256076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39322" y="3121207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恵方巻</a:t>
            </a:r>
          </a:p>
          <a:p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500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997899" y="6424845"/>
            <a:ext cx="2952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正方形/長方形 59"/>
          <p:cNvSpPr/>
          <p:nvPr/>
        </p:nvSpPr>
        <p:spPr>
          <a:xfrm>
            <a:off x="2835122" y="5559714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39322" y="6418221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開運巻</a:t>
            </a:r>
          </a:p>
          <a:p>
            <a:r>
              <a:rPr lang="en-US" altLang="zh-TW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900</a:t>
            </a:r>
            <a:r>
              <a:rPr lang="zh-TW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  <a:endParaRPr lang="zh-CN" altLang="en-US" sz="142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682616" y="7303595"/>
            <a:ext cx="2952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正方形/長方形 59"/>
          <p:cNvSpPr/>
          <p:nvPr/>
        </p:nvSpPr>
        <p:spPr>
          <a:xfrm>
            <a:off x="400649" y="7211532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044193" y="7291932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海戦恵方巻</a:t>
            </a:r>
          </a:p>
          <a:p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1,400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682616" y="4789693"/>
            <a:ext cx="2952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正方形/長方形 59"/>
          <p:cNvSpPr/>
          <p:nvPr/>
        </p:nvSpPr>
        <p:spPr>
          <a:xfrm>
            <a:off x="400649" y="3907895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44193" y="4783061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七福巻</a:t>
            </a:r>
          </a:p>
          <a:p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1,300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417661" y="1825841"/>
            <a:ext cx="28248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600" b="1" dirty="0">
                <a:latin typeface="MS PMincho" pitchFamily="18" charset="-128"/>
                <a:ea typeface="MS PMincho" pitchFamily="18" charset="-128"/>
              </a:rPr>
              <a:t>その他巻物、にぎりも承ります</a:t>
            </a:r>
            <a:r>
              <a:rPr lang="en-US" altLang="ja-JP" sz="1600" b="1" dirty="0">
                <a:latin typeface="MS PMincho" pitchFamily="18" charset="-128"/>
                <a:ea typeface="MS PMincho" pitchFamily="18" charset="-128"/>
              </a:rPr>
              <a:t>!!</a:t>
            </a:r>
            <a:endParaRPr lang="zh-CN" altLang="en-US" sz="1600" b="1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2761" y="8364255"/>
            <a:ext cx="1393330" cy="364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70" dirty="0">
                <a:latin typeface="MS PMincho" pitchFamily="18" charset="-128"/>
                <a:ea typeface="MS PMincho" pitchFamily="18" charset="-128"/>
              </a:rPr>
              <a:t>あすくる寿司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612761" y="8709920"/>
            <a:ext cx="1790875" cy="1996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10" dirty="0">
                <a:latin typeface="MS PMincho" pitchFamily="18" charset="-128"/>
                <a:ea typeface="MS PMincho" pitchFamily="18" charset="-128"/>
              </a:rPr>
              <a:t>出前は￥</a:t>
            </a:r>
            <a:r>
              <a:rPr lang="en-US" altLang="ja-JP" sz="710" dirty="0">
                <a:latin typeface="MS PMincho" pitchFamily="18" charset="-128"/>
                <a:ea typeface="MS PMincho" pitchFamily="18" charset="-128"/>
              </a:rPr>
              <a:t>1500</a:t>
            </a:r>
            <a:r>
              <a:rPr lang="ja-JP" altLang="en-US" sz="710" dirty="0">
                <a:latin typeface="MS PMincho" pitchFamily="18" charset="-128"/>
                <a:ea typeface="MS PMincho" pitchFamily="18" charset="-128"/>
              </a:rPr>
              <a:t>円以上の</a:t>
            </a:r>
          </a:p>
          <a:p>
            <a:pPr>
              <a:lnSpc>
                <a:spcPts val="1400"/>
              </a:lnSpc>
            </a:pPr>
            <a:r>
              <a:rPr lang="ja-JP" altLang="en-US" sz="710" dirty="0">
                <a:latin typeface="MS PMincho" pitchFamily="18" charset="-128"/>
                <a:ea typeface="MS PMincho" pitchFamily="18" charset="-128"/>
              </a:rPr>
              <a:t>ご注文から承ります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☎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03-1234-1111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営業時間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　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11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00〜14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　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16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00〜22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休日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　毎週月曜日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　（祝日の場合は翌日）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住所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　東京都江東区豊洲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3-2-3</a:t>
            </a:r>
            <a:endParaRPr lang="ja-JP" altLang="en-US" sz="1060" dirty="0">
              <a:latin typeface="MS PMincho" pitchFamily="18" charset="-128"/>
              <a:ea typeface="MS P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229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2016-07-28T11:33:19Z</dcterms:created>
  <dcterms:modified xsi:type="dcterms:W3CDTF">2017-02-21T10:00:58Z</dcterms:modified>
</cp:coreProperties>
</file>