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2" r:id="rId3"/>
  </p:sldIdLst>
  <p:sldSz cx="10907713" cy="7775575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100"/>
    <a:srgbClr val="1A73B9"/>
    <a:srgbClr val="FFF89D"/>
    <a:srgbClr val="2E2B29"/>
    <a:srgbClr val="008ED1"/>
    <a:srgbClr val="00A1E8"/>
    <a:srgbClr val="0068B6"/>
    <a:srgbClr val="FFF226"/>
    <a:srgbClr val="1C1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497" autoAdjust="0"/>
  </p:normalViewPr>
  <p:slideViewPr>
    <p:cSldViewPr snapToGrid="0">
      <p:cViewPr varScale="1">
        <p:scale>
          <a:sx n="69" d="100"/>
          <a:sy n="69" d="100"/>
        </p:scale>
        <p:origin x="760" y="6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-2172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0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304925"/>
            <a:ext cx="49498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4" tIns="48573" rIns="97144" bIns="4857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44" tIns="48573" rIns="97144" bIns="4857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0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0"/>
            <a:ext cx="10907713" cy="77755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1435" y="76953"/>
            <a:ext cx="10604845" cy="76216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1649" y="127877"/>
            <a:ext cx="10404417" cy="75198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75932" y="5159198"/>
            <a:ext cx="10580347" cy="1584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71691" y="7262937"/>
            <a:ext cx="10304204" cy="2376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31177" y="3556780"/>
            <a:ext cx="10909941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659005" y="2108266"/>
            <a:ext cx="5587476" cy="135684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5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659005" y="3714079"/>
            <a:ext cx="5587476" cy="13557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659005" y="5416082"/>
            <a:ext cx="5587476" cy="170539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02565" y="716335"/>
            <a:ext cx="8551576" cy="836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" y="-213"/>
            <a:ext cx="10908930" cy="7776000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795524" y="6815159"/>
            <a:ext cx="3782543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spc="9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お問い合わせ・お申込み</a:t>
            </a:r>
          </a:p>
          <a:p>
            <a:r>
              <a:rPr lang="ja-JP" altLang="en-US" sz="280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アスクルキッズスポーツ</a:t>
            </a:r>
          </a:p>
        </p:txBody>
      </p:sp>
      <p:sp>
        <p:nvSpPr>
          <p:cNvPr id="26" name="円/楕円 25"/>
          <p:cNvSpPr/>
          <p:nvPr/>
        </p:nvSpPr>
        <p:spPr>
          <a:xfrm>
            <a:off x="1538623" y="953349"/>
            <a:ext cx="1184226" cy="1184226"/>
          </a:xfrm>
          <a:prstGeom prst="ellipse">
            <a:avLst/>
          </a:prstGeom>
          <a:solidFill>
            <a:srgbClr val="FFF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1538623" y="1127125"/>
            <a:ext cx="11842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600" spc="-60" dirty="0">
                <a:solidFill>
                  <a:srgbClr val="1A73B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冬休みが</a:t>
            </a:r>
          </a:p>
          <a:p>
            <a:pPr algn="ctr">
              <a:lnSpc>
                <a:spcPts val="1800"/>
              </a:lnSpc>
            </a:pPr>
            <a:r>
              <a:rPr lang="ja-JP" altLang="en-US" sz="1600" spc="-60" dirty="0">
                <a:solidFill>
                  <a:srgbClr val="1A73B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もっと</a:t>
            </a:r>
          </a:p>
          <a:p>
            <a:pPr algn="ctr">
              <a:lnSpc>
                <a:spcPts val="1800"/>
              </a:lnSpc>
            </a:pPr>
            <a:r>
              <a:rPr lang="ja-JP" altLang="en-US" sz="1600" dirty="0">
                <a:solidFill>
                  <a:srgbClr val="1A73B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楽しくなる</a:t>
            </a:r>
            <a:r>
              <a:rPr lang="en-US" altLang="ja-JP" sz="1600" dirty="0">
                <a:solidFill>
                  <a:srgbClr val="1A73B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 </a:t>
            </a:r>
            <a:endParaRPr lang="ja-JP" altLang="en-US" sz="1600" dirty="0">
              <a:solidFill>
                <a:srgbClr val="1A73B9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886711" y="978256"/>
            <a:ext cx="68478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000" spc="130" dirty="0">
                <a:solidFill>
                  <a:srgbClr val="00A1E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小学生スケート教室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453346" y="2300116"/>
            <a:ext cx="29027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spc="60" dirty="0">
                <a:solidFill>
                  <a:srgbClr val="008E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お子様向けの初心者教室です</a:t>
            </a:r>
            <a:endParaRPr lang="ja-JP" altLang="en-US" sz="1600" spc="60" dirty="0">
              <a:solidFill>
                <a:srgbClr val="008ED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454491" y="2622560"/>
            <a:ext cx="8142740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実施日：</a:t>
            </a:r>
            <a:r>
              <a:rPr lang="en-US" altLang="ja-JP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24</a:t>
            </a: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日（土）</a:t>
            </a:r>
            <a:r>
              <a:rPr lang="en-US" altLang="ja-JP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</a:t>
            </a:r>
            <a:r>
              <a:rPr lang="en-US" altLang="ja-JP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〜15</a:t>
            </a: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時／場所　：アスクルスケートリンク／対象者：小学１年生から６年生／定員：</a:t>
            </a:r>
            <a:r>
              <a:rPr lang="en-US" altLang="ja-JP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</a:t>
            </a:r>
          </a:p>
          <a:p>
            <a:pPr>
              <a:lnSpc>
                <a:spcPts val="1700"/>
              </a:lnSpc>
            </a:pP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授業料：￥</a:t>
            </a:r>
            <a:r>
              <a:rPr lang="en-US" altLang="ja-JP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2,000</a:t>
            </a:r>
            <a:r>
              <a:rPr lang="ja-JP" altLang="en-US" sz="1200" spc="7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（貸しスケート靴・ヘルメット代込み）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668874" y="6973279"/>
            <a:ext cx="2846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70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Calibri" panose="020F0502020204030204" pitchFamily="34" charset="0"/>
              </a:rPr>
              <a:t>TEL </a:t>
            </a:r>
            <a:r>
              <a:rPr lang="en-US" altLang="ja-JP" sz="2700" spc="-9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Calibri" panose="020F0502020204030204" pitchFamily="34" charset="0"/>
              </a:rPr>
              <a:t>03-1234-1111</a:t>
            </a:r>
            <a:endParaRPr lang="ja-JP" altLang="en-US" sz="2700" spc="-90" dirty="0">
              <a:solidFill>
                <a:srgbClr val="FFFFFF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Calibri" panose="020F050202020403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481552" y="7029144"/>
            <a:ext cx="28944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5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住所</a:t>
            </a:r>
            <a:r>
              <a:rPr lang="zh-TW" altLang="en-US" sz="1050" spc="-18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105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zh-TW" sz="105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 </a:t>
            </a:r>
            <a:r>
              <a:rPr lang="zh-TW" altLang="en-US" sz="105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zh-TW" sz="105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</a:p>
          <a:p>
            <a:r>
              <a:rPr lang="en-US" altLang="ja-JP" sz="1050" spc="20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URL</a:t>
            </a:r>
            <a:r>
              <a:rPr lang="ja-JP" altLang="en-US" sz="1050" spc="-18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1050" dirty="0">
                <a:solidFill>
                  <a:srgbClr val="FFFF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http://www.askult.com/</a:t>
            </a:r>
            <a:endParaRPr lang="ja-JP" altLang="en-US" sz="1050" dirty="0">
              <a:solidFill>
                <a:srgbClr val="FFFFFF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522" y="4776659"/>
            <a:ext cx="1423419" cy="1213106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44" y="5244147"/>
            <a:ext cx="429769" cy="48768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65" y="4685981"/>
            <a:ext cx="1331979" cy="109728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010" y="4720201"/>
            <a:ext cx="1063754" cy="136855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688" y="4701364"/>
            <a:ext cx="1395987" cy="136855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75" y="5150281"/>
            <a:ext cx="777242" cy="719329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088" y="5890044"/>
            <a:ext cx="515113" cy="569977"/>
          </a:xfrm>
          <a:prstGeom prst="rect">
            <a:avLst/>
          </a:prstGeom>
        </p:spPr>
      </p:pic>
      <p:sp>
        <p:nvSpPr>
          <p:cNvPr id="22" name="角丸四角形 21"/>
          <p:cNvSpPr/>
          <p:nvPr/>
        </p:nvSpPr>
        <p:spPr>
          <a:xfrm>
            <a:off x="6849918" y="3230519"/>
            <a:ext cx="2585395" cy="345196"/>
          </a:xfrm>
          <a:prstGeom prst="roundRect">
            <a:avLst>
              <a:gd name="adj" fmla="val 50000"/>
            </a:avLst>
          </a:prstGeom>
          <a:solidFill>
            <a:srgbClr val="FFF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spc="60" dirty="0">
                <a:solidFill>
                  <a:srgbClr val="008ED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運動に自信がない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4169572" y="3230519"/>
            <a:ext cx="2585395" cy="345196"/>
          </a:xfrm>
          <a:prstGeom prst="roundRect">
            <a:avLst>
              <a:gd name="adj" fmla="val 50000"/>
            </a:avLst>
          </a:prstGeom>
          <a:solidFill>
            <a:srgbClr val="FFF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spc="60" dirty="0">
                <a:solidFill>
                  <a:srgbClr val="008ED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教えてくれる人がいない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1490454" y="3230519"/>
            <a:ext cx="2585395" cy="345196"/>
          </a:xfrm>
          <a:prstGeom prst="roundRect">
            <a:avLst>
              <a:gd name="adj" fmla="val 50000"/>
            </a:avLst>
          </a:prstGeom>
          <a:solidFill>
            <a:srgbClr val="FFF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46800" rtlCol="0" anchor="ctr"/>
          <a:lstStyle/>
          <a:p>
            <a:pPr algn="ctr"/>
            <a:r>
              <a:rPr lang="ja-JP" altLang="en-US" sz="1600" spc="60" dirty="0">
                <a:solidFill>
                  <a:srgbClr val="008ED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リンクに立った事がない</a:t>
            </a:r>
          </a:p>
        </p:txBody>
      </p:sp>
      <p:cxnSp>
        <p:nvCxnSpPr>
          <p:cNvPr id="25" name="直線コネクタ 24"/>
          <p:cNvCxnSpPr/>
          <p:nvPr/>
        </p:nvCxnSpPr>
        <p:spPr>
          <a:xfrm>
            <a:off x="4362449" y="2457450"/>
            <a:ext cx="5022851" cy="0"/>
          </a:xfrm>
          <a:prstGeom prst="line">
            <a:avLst/>
          </a:prstGeom>
          <a:ln w="19050">
            <a:solidFill>
              <a:srgbClr val="008E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574" y="4282074"/>
            <a:ext cx="1612395" cy="178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7026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ＭＳ 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2016-07-29T13:59:37Z</dcterms:created>
  <dcterms:modified xsi:type="dcterms:W3CDTF">2017-02-21T10:12:12Z</dcterms:modified>
</cp:coreProperties>
</file>