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1B27"/>
    <a:srgbClr val="FFFFFF"/>
    <a:srgbClr val="EB6D9A"/>
    <a:srgbClr val="6FBA2C"/>
    <a:srgbClr val="00B9EF"/>
    <a:srgbClr val="FF9933"/>
    <a:srgbClr val="FFF462"/>
    <a:srgbClr val="E74472"/>
    <a:srgbClr val="006834"/>
    <a:srgbClr val="0168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699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17" tIns="45709" rIns="91417" bIns="4570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1"/>
            <a:ext cx="3171825" cy="522287"/>
          </a:xfrm>
          <a:prstGeom prst="rect">
            <a:avLst/>
          </a:prstGeom>
        </p:spPr>
        <p:txBody>
          <a:bodyPr vert="horz" lIns="91417" tIns="45709" rIns="91417" bIns="4570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1" y="1"/>
            <a:ext cx="3171295" cy="524339"/>
          </a:xfrm>
          <a:prstGeom prst="rect">
            <a:avLst/>
          </a:prstGeom>
        </p:spPr>
        <p:txBody>
          <a:bodyPr vert="horz" lIns="97141" tIns="48571" rIns="97141" bIns="48571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1" tIns="48571" rIns="97141" bIns="48571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41" tIns="48571" rIns="97141" bIns="4857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1" y="9926178"/>
            <a:ext cx="3171295" cy="524338"/>
          </a:xfrm>
          <a:prstGeom prst="rect">
            <a:avLst/>
          </a:prstGeom>
        </p:spPr>
        <p:txBody>
          <a:bodyPr vert="horz" lIns="97141" tIns="48571" rIns="97141" bIns="48571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53" y="-144"/>
            <a:ext cx="7782281" cy="10908000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87" y="2988476"/>
            <a:ext cx="3392431" cy="466345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418" y="760697"/>
            <a:ext cx="1316739" cy="81381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77" y="2078957"/>
            <a:ext cx="4020320" cy="76809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676" y="1514535"/>
            <a:ext cx="1417323" cy="890018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712683" y="1683868"/>
            <a:ext cx="23355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spc="-1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ビストロアスクル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199057" y="1557402"/>
            <a:ext cx="14208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ランチは全て</a:t>
            </a:r>
          </a:p>
          <a:p>
            <a:pPr algn="ctr">
              <a:lnSpc>
                <a:spcPts val="1600"/>
              </a:lnSpc>
            </a:pPr>
            <a:r>
              <a:rPr lang="ja-JP" altLang="en-US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デザート</a:t>
            </a:r>
            <a:r>
              <a:rPr lang="en-US" altLang="ja-JP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200" b="1" dirty="0">
                <a:solidFill>
                  <a:srgbClr val="E61B27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ドリンク</a:t>
            </a:r>
          </a:p>
          <a:p>
            <a:pPr algn="ctr">
              <a:lnSpc>
                <a:spcPts val="1600"/>
              </a:lnSpc>
            </a:pPr>
            <a:r>
              <a:rPr lang="ja-JP" altLang="en-US" sz="1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付きです。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71213" y="2975776"/>
            <a:ext cx="29206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spc="4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ランチタイム　</a:t>
            </a:r>
            <a:r>
              <a:rPr lang="en-US" altLang="ja-JP" sz="1600" spc="4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：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00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～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14</a:t>
            </a:r>
            <a:r>
              <a:rPr lang="ja-JP" altLang="en-US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：</a:t>
            </a:r>
            <a:r>
              <a:rPr lang="en-US" altLang="ja-JP" sz="1600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Calibri" panose="020F0502020204030204" pitchFamily="34" charset="0"/>
              </a:rPr>
              <a:t>00</a:t>
            </a:r>
            <a:endParaRPr lang="ja-JP" altLang="en-US" sz="1600" dirty="0">
              <a:solidFill>
                <a:srgbClr val="FFFFFF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Calibri" panose="020F0502020204030204" pitchFamily="34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166723" y="3700863"/>
            <a:ext cx="300471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日替わりメニューをはじめ</a:t>
            </a:r>
            <a:r>
              <a:rPr lang="en-US" altLang="ja-JP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ja-JP" altLang="en-US" sz="900" b="1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種類からお選びいただけます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1198467" y="5455029"/>
            <a:ext cx="452367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000" b="1" spc="20" dirty="0">
                <a:solidFill>
                  <a:srgbClr val="E61B27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ランチをオーダーの方はドリンクとデザートいずれかがセットサービスとなります</a:t>
            </a:r>
            <a:endParaRPr lang="ja-JP" altLang="en-US" sz="1000" spc="20" dirty="0">
              <a:solidFill>
                <a:srgbClr val="E61B27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95927" y="6037224"/>
            <a:ext cx="2548308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コーヒー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ホット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紅茶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ホット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or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アイス）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コーラ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オレンジジュース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</a:p>
          <a:p>
            <a:pPr>
              <a:lnSpc>
                <a:spcPts val="2000"/>
              </a:lnSpc>
              <a:tabLst>
                <a:tab pos="2308225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アップルジュース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89608" y="6038176"/>
            <a:ext cx="277315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チーズケーキ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ショートケーキ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アップルパイ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チョコタルト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28863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パンナコッタ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1187813" y="7790550"/>
            <a:ext cx="3482611" cy="78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鮮魚のカルパッチョ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1,000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魚のムニエル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1,800</a:t>
            </a: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前菜の盛り合わせ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海鮮のソテー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1,800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グリーンサラダ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特選牛肉の炭火焼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2,000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076325" algn="l"/>
                <a:tab pos="1739900" algn="l"/>
                <a:tab pos="2827338" algn="l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シーフードサラダ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1,200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子羊のグリル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2,000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824409" y="7799049"/>
            <a:ext cx="1795459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プレミアムビール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グラスワイン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  <a:endParaRPr lang="ja-JP" altLang="en-US" sz="1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本格焼酎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</a:p>
          <a:p>
            <a:pPr>
              <a:lnSpc>
                <a:spcPts val="1400"/>
              </a:lnSpc>
              <a:tabLst>
                <a:tab pos="1581150" algn="r"/>
              </a:tabLst>
            </a:pPr>
            <a:r>
              <a:rPr lang="ja-JP" altLang="en-US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日本酒</a:t>
            </a:r>
            <a:r>
              <a:rPr lang="en-US" altLang="ja-JP" sz="9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700</a:t>
            </a:r>
            <a:endParaRPr lang="ja-JP" altLang="en-US" sz="9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134967" y="8693347"/>
            <a:ext cx="2225454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pc="-4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ビストロアスクル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1170527" y="9016661"/>
            <a:ext cx="25124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TEL:</a:t>
            </a:r>
            <a:r>
              <a:rPr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</a:t>
            </a:r>
            <a:r>
              <a:rPr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  <a:endParaRPr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185767" y="9395947"/>
            <a:ext cx="3095947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zh-TW" altLang="en-US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</a:t>
            </a:r>
            <a:r>
              <a:rPr lang="en-US" altLang="zh-TW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135-0061 </a:t>
            </a:r>
            <a:r>
              <a:rPr lang="zh-TW" altLang="en-US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東京都江東区豊洲</a:t>
            </a:r>
            <a:r>
              <a:rPr lang="en-US" altLang="zh-TW" sz="8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</a:p>
          <a:p>
            <a:pPr>
              <a:lnSpc>
                <a:spcPts val="1100"/>
              </a:lnSpc>
            </a:pP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http://www.askult.com/</a:t>
            </a:r>
          </a:p>
          <a:p>
            <a:pPr>
              <a:lnSpc>
                <a:spcPts val="1100"/>
              </a:lnSpc>
            </a:pP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営業時間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】 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昼：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11:00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14:00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L.O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 夜：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17:00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22:00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（</a:t>
            </a:r>
            <a:r>
              <a:rPr lang="en-US" altLang="zh-TW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L.O</a:t>
            </a:r>
            <a:r>
              <a:rPr lang="zh-TW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</a:p>
          <a:p>
            <a:pPr>
              <a:lnSpc>
                <a:spcPts val="1100"/>
              </a:lnSpc>
            </a:pP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【ACCESS】 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東京メトロ豊洲駅　</a:t>
            </a: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1a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出口より徒歩</a:t>
            </a:r>
            <a:r>
              <a:rPr lang="en-US" altLang="ja-JP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lang="ja-JP" altLang="en-US" sz="800" spc="7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177925" y="3989030"/>
            <a:ext cx="544194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日替わりパスタ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ミートソースパスタ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日替わり定食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アラビアータペンネ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オムライス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ペペロンチーノ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カレーライス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カルボナーラ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ts val="2000"/>
              </a:lnSpc>
              <a:tabLst>
                <a:tab pos="2330450" algn="r"/>
                <a:tab pos="2933700" algn="l"/>
                <a:tab pos="5226050" algn="r"/>
              </a:tabLst>
            </a:pP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ボンゴレビアンコ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	</a:t>
            </a:r>
            <a:r>
              <a:rPr lang="ja-JP" altLang="en-US" sz="1400" spc="-1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ボンゴレビアンコ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	</a:t>
            </a:r>
            <a:r>
              <a:rPr lang="ja-JP" altLang="en-US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￥</a:t>
            </a:r>
            <a:r>
              <a:rPr lang="en-US" altLang="ja-JP" sz="1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800</a:t>
            </a:r>
            <a:endParaRPr lang="ja-JP" altLang="en-US" sz="1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887" y="5749112"/>
            <a:ext cx="947930" cy="252985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5765779"/>
            <a:ext cx="947930" cy="252985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3697787"/>
            <a:ext cx="947930" cy="256033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934" y="7532403"/>
            <a:ext cx="381001" cy="17678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664" y="7718713"/>
            <a:ext cx="3285751" cy="2438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591" y="7529355"/>
            <a:ext cx="600457" cy="18288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880" y="7713950"/>
            <a:ext cx="1591059" cy="24384"/>
          </a:xfrm>
          <a:prstGeom prst="rect">
            <a:avLst/>
          </a:prstGeom>
        </p:spPr>
      </p:pic>
      <p:sp>
        <p:nvSpPr>
          <p:cNvPr id="34" name="正方形/長方形 33"/>
          <p:cNvSpPr/>
          <p:nvPr/>
        </p:nvSpPr>
        <p:spPr>
          <a:xfrm>
            <a:off x="4309200" y="8820000"/>
            <a:ext cx="2196000" cy="1184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HGｺﾞｼｯｸE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2016-07-29T14:02:38Z</dcterms:created>
  <dcterms:modified xsi:type="dcterms:W3CDTF">2017-02-21T10:20:17Z</dcterms:modified>
</cp:coreProperties>
</file>