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910000"/>
    <a:srgbClr val="E60012"/>
    <a:srgbClr val="FFE100"/>
    <a:srgbClr val="E94708"/>
    <a:srgbClr val="906E30"/>
    <a:srgbClr val="82582D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4101"/>
            <a:ext cx="7776864" cy="10902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正方形/長方形 58"/>
          <p:cNvSpPr/>
          <p:nvPr/>
        </p:nvSpPr>
        <p:spPr>
          <a:xfrm>
            <a:off x="0" y="474009"/>
            <a:ext cx="3888000" cy="2700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58"/>
          <p:cNvSpPr/>
          <p:nvPr/>
        </p:nvSpPr>
        <p:spPr>
          <a:xfrm>
            <a:off x="3888000" y="474009"/>
            <a:ext cx="3888000" cy="2700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68432" y="5960746"/>
            <a:ext cx="6840000" cy="439200"/>
          </a:xfrm>
          <a:prstGeom prst="roundRect">
            <a:avLst/>
          </a:prstGeom>
          <a:solidFill>
            <a:srgbClr val="FFE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5"/>
          <p:cNvSpPr/>
          <p:nvPr/>
        </p:nvSpPr>
        <p:spPr>
          <a:xfrm>
            <a:off x="2675337" y="5944620"/>
            <a:ext cx="20185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20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年齢・経験不問</a:t>
            </a:r>
            <a:endParaRPr lang="zh-CN" altLang="en-US" sz="2200" dirty="0">
              <a:solidFill>
                <a:srgbClr val="E60012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68432" y="6581279"/>
            <a:ext cx="6840000" cy="2880000"/>
          </a:xfrm>
          <a:prstGeom prst="roundRect">
            <a:avLst>
              <a:gd name="adj" fmla="val 22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457" y="3946368"/>
            <a:ext cx="4261951" cy="186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557" y="3365790"/>
            <a:ext cx="5811751" cy="51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755996" y="8898544"/>
            <a:ext cx="655200" cy="324000"/>
            <a:chOff x="620832" y="6736601"/>
            <a:chExt cx="655200" cy="324000"/>
          </a:xfrm>
        </p:grpSpPr>
        <p:sp>
          <p:nvSpPr>
            <p:cNvPr id="17" name="Rounded Rectangle 16"/>
            <p:cNvSpPr/>
            <p:nvPr/>
          </p:nvSpPr>
          <p:spPr>
            <a:xfrm>
              <a:off x="620832" y="6736601"/>
              <a:ext cx="655200" cy="324000"/>
            </a:xfrm>
            <a:prstGeom prst="roundRect">
              <a:avLst/>
            </a:prstGeom>
            <a:solidFill>
              <a:srgbClr val="91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10416" y="6767796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年齢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55996" y="7355953"/>
            <a:ext cx="655200" cy="324000"/>
            <a:chOff x="620832" y="6736601"/>
            <a:chExt cx="655200" cy="324000"/>
          </a:xfrm>
        </p:grpSpPr>
        <p:sp>
          <p:nvSpPr>
            <p:cNvPr id="21" name="Rounded Rectangle 20"/>
            <p:cNvSpPr/>
            <p:nvPr/>
          </p:nvSpPr>
          <p:spPr>
            <a:xfrm>
              <a:off x="620832" y="6736601"/>
              <a:ext cx="655200" cy="324000"/>
            </a:xfrm>
            <a:prstGeom prst="roundRect">
              <a:avLst/>
            </a:prstGeom>
            <a:solidFill>
              <a:srgbClr val="91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10416" y="6767796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時間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097418" y="6857806"/>
            <a:ext cx="655200" cy="324000"/>
            <a:chOff x="620832" y="6736601"/>
            <a:chExt cx="655200" cy="324000"/>
          </a:xfrm>
        </p:grpSpPr>
        <p:sp>
          <p:nvSpPr>
            <p:cNvPr id="24" name="Rounded Rectangle 23"/>
            <p:cNvSpPr/>
            <p:nvPr/>
          </p:nvSpPr>
          <p:spPr>
            <a:xfrm>
              <a:off x="620832" y="6736601"/>
              <a:ext cx="655200" cy="324000"/>
            </a:xfrm>
            <a:prstGeom prst="roundRect">
              <a:avLst/>
            </a:prstGeom>
            <a:solidFill>
              <a:srgbClr val="91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10416" y="6767796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待遇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97418" y="7498303"/>
            <a:ext cx="655200" cy="324000"/>
            <a:chOff x="620832" y="6736601"/>
            <a:chExt cx="655200" cy="324000"/>
          </a:xfrm>
        </p:grpSpPr>
        <p:sp>
          <p:nvSpPr>
            <p:cNvPr id="27" name="Rounded Rectangle 26"/>
            <p:cNvSpPr/>
            <p:nvPr/>
          </p:nvSpPr>
          <p:spPr>
            <a:xfrm>
              <a:off x="620832" y="6736601"/>
              <a:ext cx="655200" cy="324000"/>
            </a:xfrm>
            <a:prstGeom prst="roundRect">
              <a:avLst/>
            </a:prstGeom>
            <a:solidFill>
              <a:srgbClr val="91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0416" y="6767796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時給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55996" y="8252661"/>
            <a:ext cx="655200" cy="324000"/>
            <a:chOff x="620832" y="6736601"/>
            <a:chExt cx="655200" cy="324000"/>
          </a:xfrm>
        </p:grpSpPr>
        <p:sp>
          <p:nvSpPr>
            <p:cNvPr id="30" name="Rounded Rectangle 29"/>
            <p:cNvSpPr/>
            <p:nvPr/>
          </p:nvSpPr>
          <p:spPr>
            <a:xfrm>
              <a:off x="620832" y="6736601"/>
              <a:ext cx="655200" cy="324000"/>
            </a:xfrm>
            <a:prstGeom prst="roundRect">
              <a:avLst/>
            </a:prstGeom>
            <a:solidFill>
              <a:srgbClr val="91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10416" y="6767796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休日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55996" y="6857806"/>
            <a:ext cx="655200" cy="324000"/>
            <a:chOff x="620832" y="6736601"/>
            <a:chExt cx="655200" cy="324000"/>
          </a:xfrm>
        </p:grpSpPr>
        <p:sp>
          <p:nvSpPr>
            <p:cNvPr id="33" name="Rounded Rectangle 32"/>
            <p:cNvSpPr/>
            <p:nvPr/>
          </p:nvSpPr>
          <p:spPr>
            <a:xfrm>
              <a:off x="620832" y="6736601"/>
              <a:ext cx="655200" cy="324000"/>
            </a:xfrm>
            <a:prstGeom prst="roundRect">
              <a:avLst/>
            </a:prstGeom>
            <a:solidFill>
              <a:srgbClr val="91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39884" y="6767796"/>
              <a:ext cx="60785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勤務地</a:t>
              </a:r>
            </a:p>
          </p:txBody>
        </p:sp>
      </p:grpSp>
      <p:sp>
        <p:nvSpPr>
          <p:cNvPr id="35" name="Rectangle 34"/>
          <p:cNvSpPr/>
          <p:nvPr/>
        </p:nvSpPr>
        <p:spPr>
          <a:xfrm>
            <a:off x="1412935" y="6828360"/>
            <a:ext cx="160172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居酒屋あすくる</a:t>
            </a:r>
            <a:endParaRPr lang="zh-CN" altLang="en-US" sz="17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412935" y="7322774"/>
            <a:ext cx="1604927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17:00〜24:00</a:t>
            </a:r>
            <a:endParaRPr lang="zh-CN" altLang="en-US" sz="17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12935" y="8204062"/>
            <a:ext cx="90762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シフト</a:t>
            </a:r>
            <a:r>
              <a:rPr lang="zh-CN" altLang="en-US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制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412935" y="8877975"/>
            <a:ext cx="2624436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18</a:t>
            </a:r>
            <a:r>
              <a:rPr lang="zh-TW" altLang="en-US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歳</a:t>
            </a:r>
            <a:r>
              <a:rPr lang="en-US" altLang="zh-TW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〜50</a:t>
            </a:r>
            <a:r>
              <a:rPr lang="zh-TW" altLang="en-US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歳位　男女不問</a:t>
            </a:r>
            <a:endParaRPr lang="zh-CN" altLang="en-US" sz="17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412935" y="8487410"/>
            <a:ext cx="223971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★学生、フリーター、既婚者歓迎！</a:t>
            </a:r>
            <a:endParaRPr lang="zh-CN" altLang="en-US" sz="11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41963" y="7626201"/>
            <a:ext cx="2032929" cy="4821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altLang="ja-JP" sz="1100" dirty="0">
                <a:solidFill>
                  <a:srgbClr val="231815"/>
                </a:solidFill>
                <a:latin typeface="+mj-ea"/>
                <a:ea typeface="+mj-ea"/>
              </a:rPr>
              <a:t>※1</a:t>
            </a:r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日</a:t>
            </a:r>
            <a:r>
              <a:rPr lang="en-US" altLang="ja-JP" sz="1100" dirty="0">
                <a:solidFill>
                  <a:srgbClr val="231815"/>
                </a:solidFill>
                <a:latin typeface="+mj-ea"/>
                <a:ea typeface="+mj-ea"/>
              </a:rPr>
              <a:t>4h〜</a:t>
            </a:r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、週</a:t>
            </a:r>
            <a:r>
              <a:rPr lang="en-US" altLang="ja-JP" sz="1100" dirty="0">
                <a:solidFill>
                  <a:srgbClr val="231815"/>
                </a:solidFill>
                <a:latin typeface="+mj-ea"/>
                <a:ea typeface="+mj-ea"/>
              </a:rPr>
              <a:t>2</a:t>
            </a:r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日</a:t>
            </a:r>
            <a:r>
              <a:rPr lang="en-US" altLang="ja-JP" sz="1100" dirty="0">
                <a:solidFill>
                  <a:srgbClr val="231815"/>
                </a:solidFill>
                <a:latin typeface="+mj-ea"/>
                <a:ea typeface="+mj-ea"/>
              </a:rPr>
              <a:t>〜OK</a:t>
            </a:r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！</a:t>
            </a:r>
          </a:p>
          <a:p>
            <a:pPr>
              <a:spcBef>
                <a:spcPts val="400"/>
              </a:spcBef>
            </a:pPr>
            <a:r>
              <a:rPr lang="en-US" altLang="ja-JP" sz="1100" dirty="0">
                <a:solidFill>
                  <a:srgbClr val="231815"/>
                </a:solidFill>
                <a:latin typeface="+mj-ea"/>
                <a:ea typeface="+mj-ea"/>
              </a:rPr>
              <a:t>※</a:t>
            </a:r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土・日勤務できる方大歓迎！</a:t>
            </a:r>
            <a:endParaRPr lang="zh-CN" altLang="en-US" sz="11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875222" y="7942810"/>
            <a:ext cx="113685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altLang="ja-JP" sz="1100" dirty="0">
                <a:solidFill>
                  <a:srgbClr val="231815"/>
                </a:solidFill>
                <a:latin typeface="+mj-ea"/>
                <a:ea typeface="+mj-ea"/>
              </a:rPr>
              <a:t>※</a:t>
            </a:r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昇給制度有り</a:t>
            </a:r>
            <a:endParaRPr lang="zh-CN" altLang="en-US" sz="11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788138" y="7200803"/>
            <a:ext cx="2039341" cy="8463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9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900</a:t>
            </a:r>
            <a:r>
              <a:rPr lang="zh-CN" altLang="en-US" sz="26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円</a:t>
            </a:r>
            <a:r>
              <a:rPr lang="en-US" altLang="zh-CN" sz="26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〜</a:t>
            </a:r>
            <a:endParaRPr lang="zh-CN" altLang="en-US" sz="26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788138" y="6828360"/>
            <a:ext cx="229101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7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交通費支給、制服貸与</a:t>
            </a:r>
            <a:endParaRPr lang="zh-CN" altLang="en-US" sz="17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14132" y="9749837"/>
            <a:ext cx="1675459" cy="2754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ja-JP" altLang="en-US" sz="119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ご応募＆お問い合わせ</a:t>
            </a:r>
            <a:endParaRPr lang="zh-CN" altLang="en-US" sz="119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23977" y="10090613"/>
            <a:ext cx="2983509" cy="4714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00"/>
              </a:spcBef>
            </a:pPr>
            <a:r>
              <a:rPr lang="ja-JP" altLang="en-US" sz="119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■電話後、履歴書（写貼）をご持参ください。</a:t>
            </a:r>
          </a:p>
          <a:p>
            <a:pPr>
              <a:spcBef>
                <a:spcPts val="100"/>
              </a:spcBef>
            </a:pPr>
            <a:r>
              <a:rPr lang="ja-JP" altLang="en-US" sz="119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　 まずは気軽にお電話下さい。</a:t>
            </a:r>
            <a:endParaRPr lang="zh-CN" altLang="en-US" sz="119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315179" y="10316832"/>
            <a:ext cx="11464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zh-CN" altLang="en-US" sz="1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（担当：明日来男）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400746" y="10130543"/>
            <a:ext cx="3042821" cy="4724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altLang="ja-JP" sz="199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TEL.</a:t>
            </a:r>
            <a:r>
              <a:rPr lang="en-US" altLang="ja-JP" sz="24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  <a:endParaRPr lang="zh-CN" altLang="en-US" sz="24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200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2016-07-28T23:38:51Z</dcterms:created>
  <dcterms:modified xsi:type="dcterms:W3CDTF">2017-02-21T10:25:54Z</dcterms:modified>
</cp:coreProperties>
</file>