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31815"/>
    <a:srgbClr val="910000"/>
    <a:srgbClr val="E60012"/>
    <a:srgbClr val="FFE100"/>
    <a:srgbClr val="E94708"/>
    <a:srgbClr val="906E30"/>
    <a:srgbClr val="82582D"/>
    <a:srgbClr val="A4723A"/>
    <a:srgbClr val="664724"/>
    <a:srgbClr val="6452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0" y="14101"/>
            <a:ext cx="7776864" cy="109022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正方形/長方形 58"/>
          <p:cNvSpPr/>
          <p:nvPr/>
        </p:nvSpPr>
        <p:spPr>
          <a:xfrm>
            <a:off x="0" y="474009"/>
            <a:ext cx="3888000" cy="2700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" name="正方形/長方形 58"/>
          <p:cNvSpPr/>
          <p:nvPr/>
        </p:nvSpPr>
        <p:spPr>
          <a:xfrm>
            <a:off x="3888000" y="474009"/>
            <a:ext cx="3888000" cy="2700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468432" y="5960746"/>
            <a:ext cx="6840000" cy="439200"/>
          </a:xfrm>
          <a:prstGeom prst="roundRect">
            <a:avLst/>
          </a:prstGeom>
          <a:solidFill>
            <a:srgbClr val="FFE1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Rectangle 5"/>
          <p:cNvSpPr/>
          <p:nvPr/>
        </p:nvSpPr>
        <p:spPr>
          <a:xfrm>
            <a:off x="2675337" y="5944620"/>
            <a:ext cx="2018501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2200" dirty="0">
                <a:solidFill>
                  <a:srgbClr val="E60012"/>
                </a:solidFill>
                <a:latin typeface="HGPSoeiKakugothicUB" pitchFamily="34" charset="-128"/>
                <a:ea typeface="HGPSoeiKakugothicUB" pitchFamily="34" charset="-128"/>
              </a:rPr>
              <a:t>年齢・経験不問</a:t>
            </a:r>
            <a:endParaRPr lang="zh-CN" altLang="en-US" sz="2200" dirty="0">
              <a:solidFill>
                <a:srgbClr val="E60012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14" name="Rounded Rectangle 13"/>
          <p:cNvSpPr/>
          <p:nvPr/>
        </p:nvSpPr>
        <p:spPr>
          <a:xfrm>
            <a:off x="468432" y="6581279"/>
            <a:ext cx="6840000" cy="2880000"/>
          </a:xfrm>
          <a:prstGeom prst="roundRect">
            <a:avLst>
              <a:gd name="adj" fmla="val 2235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57457" y="3946368"/>
            <a:ext cx="4261951" cy="186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82557" y="3365790"/>
            <a:ext cx="5811751" cy="510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pSp>
        <p:nvGrpSpPr>
          <p:cNvPr id="9" name="Group 8"/>
          <p:cNvGrpSpPr/>
          <p:nvPr/>
        </p:nvGrpSpPr>
        <p:grpSpPr>
          <a:xfrm>
            <a:off x="755996" y="8898544"/>
            <a:ext cx="655200" cy="324000"/>
            <a:chOff x="620832" y="6736601"/>
            <a:chExt cx="655200" cy="324000"/>
          </a:xfrm>
        </p:grpSpPr>
        <p:sp>
          <p:nvSpPr>
            <p:cNvPr id="17" name="Rounded Rectangle 16"/>
            <p:cNvSpPr/>
            <p:nvPr/>
          </p:nvSpPr>
          <p:spPr>
            <a:xfrm>
              <a:off x="620832" y="6736601"/>
              <a:ext cx="655200" cy="324000"/>
            </a:xfrm>
            <a:prstGeom prst="roundRect">
              <a:avLst/>
            </a:prstGeom>
            <a:solidFill>
              <a:srgbClr val="91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Rectangle 6"/>
            <p:cNvSpPr/>
            <p:nvPr/>
          </p:nvSpPr>
          <p:spPr>
            <a:xfrm>
              <a:off x="710416" y="6767796"/>
              <a:ext cx="466794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zh-CN" altLang="en-US" sz="1100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年齢</a:t>
              </a:r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755996" y="7355953"/>
            <a:ext cx="655200" cy="324000"/>
            <a:chOff x="620832" y="6736601"/>
            <a:chExt cx="655200" cy="324000"/>
          </a:xfrm>
        </p:grpSpPr>
        <p:sp>
          <p:nvSpPr>
            <p:cNvPr id="21" name="Rounded Rectangle 20"/>
            <p:cNvSpPr/>
            <p:nvPr/>
          </p:nvSpPr>
          <p:spPr>
            <a:xfrm>
              <a:off x="620832" y="6736601"/>
              <a:ext cx="655200" cy="324000"/>
            </a:xfrm>
            <a:prstGeom prst="roundRect">
              <a:avLst/>
            </a:prstGeom>
            <a:solidFill>
              <a:srgbClr val="91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710416" y="6767796"/>
              <a:ext cx="466794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zh-CN" altLang="en-US" sz="1100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時間</a:t>
              </a:r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4097418" y="6857806"/>
            <a:ext cx="655200" cy="324000"/>
            <a:chOff x="620832" y="6736601"/>
            <a:chExt cx="655200" cy="324000"/>
          </a:xfrm>
        </p:grpSpPr>
        <p:sp>
          <p:nvSpPr>
            <p:cNvPr id="24" name="Rounded Rectangle 23"/>
            <p:cNvSpPr/>
            <p:nvPr/>
          </p:nvSpPr>
          <p:spPr>
            <a:xfrm>
              <a:off x="620832" y="6736601"/>
              <a:ext cx="655200" cy="324000"/>
            </a:xfrm>
            <a:prstGeom prst="roundRect">
              <a:avLst/>
            </a:prstGeom>
            <a:solidFill>
              <a:srgbClr val="91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710416" y="6767796"/>
              <a:ext cx="466794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zh-CN" altLang="en-US" sz="1100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待遇</a:t>
              </a:r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4097418" y="7498303"/>
            <a:ext cx="655200" cy="324000"/>
            <a:chOff x="620832" y="6736601"/>
            <a:chExt cx="655200" cy="324000"/>
          </a:xfrm>
        </p:grpSpPr>
        <p:sp>
          <p:nvSpPr>
            <p:cNvPr id="27" name="Rounded Rectangle 26"/>
            <p:cNvSpPr/>
            <p:nvPr/>
          </p:nvSpPr>
          <p:spPr>
            <a:xfrm>
              <a:off x="620832" y="6736601"/>
              <a:ext cx="655200" cy="324000"/>
            </a:xfrm>
            <a:prstGeom prst="roundRect">
              <a:avLst/>
            </a:prstGeom>
            <a:solidFill>
              <a:srgbClr val="91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710416" y="6767796"/>
              <a:ext cx="466794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zh-CN" altLang="en-US" sz="1100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時給</a:t>
              </a:r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755996" y="8252661"/>
            <a:ext cx="655200" cy="324000"/>
            <a:chOff x="620832" y="6736601"/>
            <a:chExt cx="655200" cy="324000"/>
          </a:xfrm>
        </p:grpSpPr>
        <p:sp>
          <p:nvSpPr>
            <p:cNvPr id="30" name="Rounded Rectangle 29"/>
            <p:cNvSpPr/>
            <p:nvPr/>
          </p:nvSpPr>
          <p:spPr>
            <a:xfrm>
              <a:off x="620832" y="6736601"/>
              <a:ext cx="655200" cy="324000"/>
            </a:xfrm>
            <a:prstGeom prst="roundRect">
              <a:avLst/>
            </a:prstGeom>
            <a:solidFill>
              <a:srgbClr val="91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710416" y="6767796"/>
              <a:ext cx="466794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zh-CN" altLang="en-US" sz="1100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休日</a:t>
              </a:r>
            </a:p>
          </p:txBody>
        </p:sp>
      </p:grpSp>
      <p:grpSp>
        <p:nvGrpSpPr>
          <p:cNvPr id="32" name="Group 31"/>
          <p:cNvGrpSpPr/>
          <p:nvPr/>
        </p:nvGrpSpPr>
        <p:grpSpPr>
          <a:xfrm>
            <a:off x="755996" y="6857806"/>
            <a:ext cx="655200" cy="324000"/>
            <a:chOff x="620832" y="6736601"/>
            <a:chExt cx="655200" cy="324000"/>
          </a:xfrm>
        </p:grpSpPr>
        <p:sp>
          <p:nvSpPr>
            <p:cNvPr id="33" name="Rounded Rectangle 32"/>
            <p:cNvSpPr/>
            <p:nvPr/>
          </p:nvSpPr>
          <p:spPr>
            <a:xfrm>
              <a:off x="620832" y="6736601"/>
              <a:ext cx="655200" cy="324000"/>
            </a:xfrm>
            <a:prstGeom prst="roundRect">
              <a:avLst/>
            </a:prstGeom>
            <a:solidFill>
              <a:srgbClr val="91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34" name="Rectangle 33"/>
            <p:cNvSpPr/>
            <p:nvPr/>
          </p:nvSpPr>
          <p:spPr>
            <a:xfrm>
              <a:off x="639884" y="6767796"/>
              <a:ext cx="607859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zh-CN" altLang="en-US" sz="1100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勤務地</a:t>
              </a:r>
            </a:p>
          </p:txBody>
        </p:sp>
      </p:grpSp>
      <p:sp>
        <p:nvSpPr>
          <p:cNvPr id="35" name="Rectangle 34"/>
          <p:cNvSpPr/>
          <p:nvPr/>
        </p:nvSpPr>
        <p:spPr>
          <a:xfrm>
            <a:off x="1412935" y="6828360"/>
            <a:ext cx="1601721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居酒屋あすくる</a:t>
            </a:r>
            <a:endParaRPr lang="zh-CN" altLang="en-US" sz="17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1412935" y="7322774"/>
            <a:ext cx="1604927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7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17:00〜24:00</a:t>
            </a:r>
            <a:endParaRPr lang="zh-CN" altLang="en-US" sz="17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1412935" y="8204062"/>
            <a:ext cx="907621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シフト</a:t>
            </a:r>
            <a:r>
              <a:rPr lang="zh-CN" altLang="en-US" sz="17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制</a:t>
            </a:r>
          </a:p>
        </p:txBody>
      </p:sp>
      <p:sp>
        <p:nvSpPr>
          <p:cNvPr id="38" name="Rectangle 37"/>
          <p:cNvSpPr/>
          <p:nvPr/>
        </p:nvSpPr>
        <p:spPr>
          <a:xfrm>
            <a:off x="1412935" y="8877975"/>
            <a:ext cx="2624436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TW" sz="17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18</a:t>
            </a:r>
            <a:r>
              <a:rPr lang="zh-TW" altLang="en-US" sz="17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歳</a:t>
            </a:r>
            <a:r>
              <a:rPr lang="en-US" altLang="zh-TW" sz="17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〜50</a:t>
            </a:r>
            <a:r>
              <a:rPr lang="zh-TW" altLang="en-US" sz="17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歳位　男女不問</a:t>
            </a:r>
            <a:endParaRPr lang="zh-CN" altLang="en-US" sz="17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1412935" y="8487410"/>
            <a:ext cx="2239716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★学生、フリーター、既婚者歓迎！</a:t>
            </a:r>
            <a:endParaRPr lang="zh-CN" altLang="en-US" sz="1100" dirty="0">
              <a:solidFill>
                <a:srgbClr val="231815"/>
              </a:solidFill>
              <a:latin typeface="+mj-ea"/>
              <a:ea typeface="+mj-ea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1441963" y="7626201"/>
            <a:ext cx="2032929" cy="48218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ts val="400"/>
              </a:spcBef>
            </a:pPr>
            <a:r>
              <a:rPr lang="en-US" altLang="ja-JP" sz="1100" dirty="0">
                <a:solidFill>
                  <a:srgbClr val="231815"/>
                </a:solidFill>
                <a:latin typeface="+mj-ea"/>
                <a:ea typeface="+mj-ea"/>
              </a:rPr>
              <a:t>※1</a:t>
            </a:r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日</a:t>
            </a:r>
            <a:r>
              <a:rPr lang="en-US" altLang="ja-JP" sz="1100" dirty="0">
                <a:solidFill>
                  <a:srgbClr val="231815"/>
                </a:solidFill>
                <a:latin typeface="+mj-ea"/>
                <a:ea typeface="+mj-ea"/>
              </a:rPr>
              <a:t>4h〜</a:t>
            </a:r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、週</a:t>
            </a:r>
            <a:r>
              <a:rPr lang="en-US" altLang="ja-JP" sz="1100" dirty="0">
                <a:solidFill>
                  <a:srgbClr val="231815"/>
                </a:solidFill>
                <a:latin typeface="+mj-ea"/>
                <a:ea typeface="+mj-ea"/>
              </a:rPr>
              <a:t>2</a:t>
            </a:r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日</a:t>
            </a:r>
            <a:r>
              <a:rPr lang="en-US" altLang="ja-JP" sz="1100" dirty="0">
                <a:solidFill>
                  <a:srgbClr val="231815"/>
                </a:solidFill>
                <a:latin typeface="+mj-ea"/>
                <a:ea typeface="+mj-ea"/>
              </a:rPr>
              <a:t>〜OK</a:t>
            </a:r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！</a:t>
            </a:r>
          </a:p>
          <a:p>
            <a:pPr>
              <a:spcBef>
                <a:spcPts val="400"/>
              </a:spcBef>
            </a:pPr>
            <a:r>
              <a:rPr lang="en-US" altLang="ja-JP" sz="1100" dirty="0">
                <a:solidFill>
                  <a:srgbClr val="231815"/>
                </a:solidFill>
                <a:latin typeface="+mj-ea"/>
                <a:ea typeface="+mj-ea"/>
              </a:rPr>
              <a:t>※</a:t>
            </a:r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土・日勤務できる方大歓迎！</a:t>
            </a:r>
            <a:endParaRPr lang="zh-CN" altLang="en-US" sz="1100" dirty="0">
              <a:solidFill>
                <a:srgbClr val="231815"/>
              </a:solidFill>
              <a:latin typeface="+mj-ea"/>
              <a:ea typeface="+mj-ea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4875222" y="7942810"/>
            <a:ext cx="1136850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ts val="400"/>
              </a:spcBef>
            </a:pPr>
            <a:r>
              <a:rPr lang="en-US" altLang="ja-JP" sz="1100" dirty="0">
                <a:solidFill>
                  <a:srgbClr val="231815"/>
                </a:solidFill>
                <a:latin typeface="+mj-ea"/>
                <a:ea typeface="+mj-ea"/>
              </a:rPr>
              <a:t>※</a:t>
            </a:r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昇給制度有り</a:t>
            </a:r>
            <a:endParaRPr lang="zh-CN" altLang="en-US" sz="1100" dirty="0">
              <a:solidFill>
                <a:srgbClr val="231815"/>
              </a:solidFill>
              <a:latin typeface="+mj-ea"/>
              <a:ea typeface="+mj-ea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4788138" y="7200803"/>
            <a:ext cx="2039341" cy="8463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49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900</a:t>
            </a:r>
            <a:r>
              <a:rPr lang="zh-CN" altLang="en-US" sz="26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円</a:t>
            </a:r>
            <a:r>
              <a:rPr lang="en-US" altLang="zh-CN" sz="26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〜</a:t>
            </a:r>
            <a:endParaRPr lang="zh-CN" altLang="en-US" sz="26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4788138" y="6828360"/>
            <a:ext cx="2291012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7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交通費支給、制服貸与</a:t>
            </a:r>
            <a:endParaRPr lang="zh-CN" altLang="en-US" sz="17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414132" y="9749837"/>
            <a:ext cx="1675459" cy="27546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ts val="400"/>
              </a:spcBef>
            </a:pPr>
            <a:r>
              <a:rPr lang="ja-JP" altLang="en-US" sz="119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ご応募＆お問い合わせ</a:t>
            </a:r>
            <a:endParaRPr lang="zh-CN" altLang="en-US" sz="119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6" name="Rectangle 45"/>
          <p:cNvSpPr/>
          <p:nvPr/>
        </p:nvSpPr>
        <p:spPr>
          <a:xfrm>
            <a:off x="423977" y="10090613"/>
            <a:ext cx="2983509" cy="4714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ts val="100"/>
              </a:spcBef>
            </a:pPr>
            <a:r>
              <a:rPr lang="ja-JP" altLang="en-US" sz="119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■電話後、履歴書（写貼）をご持参ください。</a:t>
            </a:r>
          </a:p>
          <a:p>
            <a:pPr>
              <a:spcBef>
                <a:spcPts val="100"/>
              </a:spcBef>
            </a:pPr>
            <a:r>
              <a:rPr lang="ja-JP" altLang="en-US" sz="119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　 まずは気軽にお電話下さい。</a:t>
            </a:r>
            <a:endParaRPr lang="zh-CN" altLang="en-US" sz="119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7" name="Rectangle 46"/>
          <p:cNvSpPr/>
          <p:nvPr/>
        </p:nvSpPr>
        <p:spPr>
          <a:xfrm>
            <a:off x="6315179" y="10316832"/>
            <a:ext cx="114646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ts val="400"/>
              </a:spcBef>
            </a:pPr>
            <a:r>
              <a:rPr lang="zh-CN" altLang="en-US" sz="1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（担当：明日来男）</a:t>
            </a:r>
          </a:p>
        </p:txBody>
      </p:sp>
      <p:sp>
        <p:nvSpPr>
          <p:cNvPr id="48" name="Rectangle 47"/>
          <p:cNvSpPr/>
          <p:nvPr/>
        </p:nvSpPr>
        <p:spPr>
          <a:xfrm>
            <a:off x="3400746" y="10130543"/>
            <a:ext cx="3042821" cy="47243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ts val="400"/>
              </a:spcBef>
            </a:pPr>
            <a:r>
              <a:rPr lang="en-US" altLang="ja-JP" sz="199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TEL.</a:t>
            </a:r>
            <a:r>
              <a:rPr lang="en-US" altLang="ja-JP" sz="247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03-1234-1111</a:t>
            </a:r>
            <a:endParaRPr lang="zh-CN" altLang="en-US" sz="247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200</Words>
  <Application>Microsoft Office PowerPoint</Application>
  <PresentationFormat>ユーザー設定</PresentationFormat>
  <Paragraphs>43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2016-07-28T23:38:51Z</dcterms:created>
  <dcterms:modified xsi:type="dcterms:W3CDTF">2017-02-21T10:25:54Z</dcterms:modified>
</cp:coreProperties>
</file>

<file path=docProps/thumbnail.jpeg>
</file>