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088"/>
    <a:srgbClr val="C30D23"/>
    <a:srgbClr val="231815"/>
    <a:srgbClr val="910000"/>
    <a:srgbClr val="E60012"/>
    <a:srgbClr val="FFE100"/>
    <a:srgbClr val="E94708"/>
    <a:srgbClr val="906E30"/>
    <a:srgbClr val="82582D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" y="0"/>
            <a:ext cx="778033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428335"/>
            <a:ext cx="778192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58"/>
          <p:cNvSpPr/>
          <p:nvPr/>
        </p:nvSpPr>
        <p:spPr>
          <a:xfrm>
            <a:off x="0" y="474009"/>
            <a:ext cx="3888000" cy="270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58"/>
          <p:cNvSpPr/>
          <p:nvPr/>
        </p:nvSpPr>
        <p:spPr>
          <a:xfrm>
            <a:off x="3888000" y="474009"/>
            <a:ext cx="3888000" cy="270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55996" y="8898544"/>
            <a:ext cx="655200" cy="324000"/>
            <a:chOff x="620832" y="6736601"/>
            <a:chExt cx="655200" cy="324000"/>
          </a:xfrm>
        </p:grpSpPr>
        <p:sp>
          <p:nvSpPr>
            <p:cNvPr id="17" name="Rounded Rectangle 16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1D2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年齢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55996" y="7355953"/>
            <a:ext cx="655200" cy="324000"/>
            <a:chOff x="620832" y="6736601"/>
            <a:chExt cx="655200" cy="324000"/>
          </a:xfrm>
        </p:grpSpPr>
        <p:sp>
          <p:nvSpPr>
            <p:cNvPr id="21" name="Rounded Rectangle 20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1D2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時間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97418" y="6857806"/>
            <a:ext cx="655200" cy="324000"/>
            <a:chOff x="620832" y="6736601"/>
            <a:chExt cx="655200" cy="324000"/>
          </a:xfrm>
        </p:grpSpPr>
        <p:sp>
          <p:nvSpPr>
            <p:cNvPr id="24" name="Rounded Rectangle 23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1D2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待遇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97418" y="7498303"/>
            <a:ext cx="655200" cy="324000"/>
            <a:chOff x="620832" y="6736601"/>
            <a:chExt cx="655200" cy="324000"/>
          </a:xfrm>
        </p:grpSpPr>
        <p:sp>
          <p:nvSpPr>
            <p:cNvPr id="27" name="Rounded Rectangle 26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1D2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時給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5996" y="8252661"/>
            <a:ext cx="655200" cy="324000"/>
            <a:chOff x="620832" y="6736601"/>
            <a:chExt cx="655200" cy="324000"/>
          </a:xfrm>
        </p:grpSpPr>
        <p:sp>
          <p:nvSpPr>
            <p:cNvPr id="30" name="Rounded Rectangle 29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1D2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休日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55996" y="6857806"/>
            <a:ext cx="655200" cy="324000"/>
            <a:chOff x="620832" y="6736601"/>
            <a:chExt cx="655200" cy="324000"/>
          </a:xfrm>
        </p:grpSpPr>
        <p:sp>
          <p:nvSpPr>
            <p:cNvPr id="33" name="Rounded Rectangle 32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1D2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9884" y="6767796"/>
              <a:ext cx="60785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勤務地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1412935" y="6828360"/>
            <a:ext cx="160172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居酒屋あすくる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412935" y="7322774"/>
            <a:ext cx="160492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17:00〜24:00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12935" y="8204062"/>
            <a:ext cx="90762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シフト</a:t>
            </a:r>
            <a:r>
              <a:rPr lang="zh-CN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制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412935" y="8877975"/>
            <a:ext cx="262443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18</a:t>
            </a:r>
            <a:r>
              <a:rPr lang="zh-TW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歳</a:t>
            </a:r>
            <a:r>
              <a:rPr lang="en-US" altLang="zh-TW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〜50</a:t>
            </a:r>
            <a:r>
              <a:rPr lang="zh-TW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歳位　男女不問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12935" y="8487410"/>
            <a:ext cx="22397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★学生、フリーター、既婚者歓迎！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41963" y="7626201"/>
            <a:ext cx="2032929" cy="4821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※1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日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4h〜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、週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2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日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〜OK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！</a:t>
            </a:r>
          </a:p>
          <a:p>
            <a:pPr>
              <a:spcBef>
                <a:spcPts val="400"/>
              </a:spcBef>
            </a:pP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※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土・日勤務できる方大歓迎！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875222" y="7942810"/>
            <a:ext cx="1569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ja-JP" sz="1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※</a:t>
            </a:r>
            <a:r>
              <a:rPr lang="ja-JP" altLang="en-US" sz="1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昇給制度有り</a:t>
            </a:r>
            <a:endParaRPr lang="zh-CN" altLang="en-US" sz="16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788138" y="7200803"/>
            <a:ext cx="2039341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900</a:t>
            </a:r>
            <a:r>
              <a:rPr lang="zh-CN" altLang="en-US" sz="2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zh-CN" sz="2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26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788138" y="6828360"/>
            <a:ext cx="229101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交通費支給、制服貸与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4132" y="9749837"/>
            <a:ext cx="1675459" cy="2754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ja-JP" altLang="en-US" sz="11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ご応募＆お問い合わせ</a:t>
            </a:r>
            <a:endParaRPr lang="zh-CN" altLang="en-US" sz="119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23977" y="10090613"/>
            <a:ext cx="2983509" cy="471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0"/>
              </a:spcBef>
            </a:pPr>
            <a:r>
              <a:rPr lang="ja-JP" altLang="en-US" sz="11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■電話後、履歴書（写貼）をご持参ください。</a:t>
            </a:r>
          </a:p>
          <a:p>
            <a:pPr>
              <a:spcBef>
                <a:spcPts val="100"/>
              </a:spcBef>
            </a:pPr>
            <a:r>
              <a:rPr lang="ja-JP" altLang="en-US" sz="11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　 まずは気軽にお電話下さい。</a:t>
            </a:r>
            <a:endParaRPr lang="zh-CN" altLang="en-US" sz="119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15179" y="10316832"/>
            <a:ext cx="11464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（担当：明日来男）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400746" y="10130543"/>
            <a:ext cx="3042821" cy="472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ja-JP" sz="19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TEL.</a:t>
            </a:r>
            <a:r>
              <a:rPr lang="en-US" altLang="ja-JP" sz="24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24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36" y="3471990"/>
            <a:ext cx="6730252" cy="25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3436792" y="5665835"/>
            <a:ext cx="3888000" cy="360000"/>
          </a:xfrm>
          <a:prstGeom prst="roundRect">
            <a:avLst>
              <a:gd name="adj" fmla="val 50000"/>
            </a:avLst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4438868" y="5620348"/>
            <a:ext cx="1883849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年齢・経験不問</a:t>
            </a:r>
            <a:endParaRPr lang="zh-CN" altLang="en-US" sz="204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200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2016-07-28T23:39:36Z</dcterms:created>
  <dcterms:modified xsi:type="dcterms:W3CDTF">2017-02-21T10:30:16Z</dcterms:modified>
</cp:coreProperties>
</file>