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6" r:id="rId1"/>
  </p:sldMasterIdLst>
  <p:notesMasterIdLst>
    <p:notesMasterId r:id="rId4"/>
  </p:notesMasterIdLst>
  <p:sldIdLst>
    <p:sldId id="260" r:id="rId2"/>
    <p:sldId id="261" r:id="rId3"/>
  </p:sldIdLst>
  <p:sldSz cx="7775575" cy="10907713"/>
  <p:notesSz cx="7318375" cy="10450513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A92"/>
    <a:srgbClr val="EF8200"/>
    <a:srgbClr val="FFF9B0"/>
    <a:srgbClr val="E94708"/>
    <a:srgbClr val="906E30"/>
    <a:srgbClr val="82582D"/>
    <a:srgbClr val="A4723A"/>
    <a:srgbClr val="664724"/>
    <a:srgbClr val="645226"/>
    <a:srgbClr val="6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0" d="100"/>
          <a:sy n="50" d="100"/>
        </p:scale>
        <p:origin x="1980" y="2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171295" cy="524340"/>
          </a:xfrm>
          <a:prstGeom prst="rect">
            <a:avLst/>
          </a:prstGeom>
        </p:spPr>
        <p:txBody>
          <a:bodyPr vert="horz" lIns="97166" tIns="48583" rIns="97166" bIns="48583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88" y="0"/>
            <a:ext cx="3171295" cy="524340"/>
          </a:xfrm>
          <a:prstGeom prst="rect">
            <a:avLst/>
          </a:prstGeom>
        </p:spPr>
        <p:txBody>
          <a:bodyPr vert="horz" lIns="97166" tIns="48583" rIns="97166" bIns="48583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t>2017/2/21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66" tIns="48583" rIns="97166" bIns="48583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0"/>
            <a:ext cx="5854700" cy="4114889"/>
          </a:xfrm>
          <a:prstGeom prst="rect">
            <a:avLst/>
          </a:prstGeom>
        </p:spPr>
        <p:txBody>
          <a:bodyPr vert="horz" lIns="97166" tIns="48583" rIns="97166" bIns="48583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2" y="9926176"/>
            <a:ext cx="3171295" cy="524339"/>
          </a:xfrm>
          <a:prstGeom prst="rect">
            <a:avLst/>
          </a:prstGeom>
        </p:spPr>
        <p:txBody>
          <a:bodyPr vert="horz" lIns="97166" tIns="48583" rIns="97166" bIns="48583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88" y="9926176"/>
            <a:ext cx="3171295" cy="524339"/>
          </a:xfrm>
          <a:prstGeom prst="rect">
            <a:avLst/>
          </a:prstGeom>
        </p:spPr>
        <p:txBody>
          <a:bodyPr vert="horz" lIns="97166" tIns="48583" rIns="97166" bIns="48583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2/21/2017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2/21/2017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2/21/2017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2/21/2017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2/21/2017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2/21/2017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2/21/2017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2/21/2017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2/21/2017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2/21/2017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2/21/2017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  <a:latin typeface="MS PGothic" pitchFamily="34" charset="-128"/>
              <a:ea typeface="MS PGothic" pitchFamily="34" charset="-128"/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8" y="20333"/>
            <a:ext cx="7873442" cy="111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4" t="11521" r="12076" b="9705"/>
          <a:stretch/>
        </p:blipFill>
        <p:spPr bwMode="auto">
          <a:xfrm>
            <a:off x="-444087" y="-286642"/>
            <a:ext cx="8325957" cy="10364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569925"/>
            <a:ext cx="3924000" cy="3840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8" t="16154" r="58555" b="49362"/>
          <a:stretch/>
        </p:blipFill>
        <p:spPr bwMode="auto">
          <a:xfrm>
            <a:off x="3345179" y="6076950"/>
            <a:ext cx="3162301" cy="3017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6250" y="4705350"/>
            <a:ext cx="6762750" cy="1574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370" b="1" dirty="0">
                <a:solidFill>
                  <a:srgbClr val="008A92"/>
                </a:solidFill>
                <a:latin typeface="MS PGothic" pitchFamily="34" charset="-128"/>
                <a:ea typeface="MS PGothic" pitchFamily="34" charset="-128"/>
              </a:rPr>
              <a:t>ヨガスタジオ</a:t>
            </a:r>
            <a:endParaRPr lang="en-US" altLang="ja-JP" sz="3370" b="1" dirty="0">
              <a:solidFill>
                <a:srgbClr val="008A92"/>
              </a:solidFill>
              <a:latin typeface="MS PGothic" pitchFamily="34" charset="-128"/>
              <a:ea typeface="MS PGothic" pitchFamily="34" charset="-128"/>
            </a:endParaRPr>
          </a:p>
          <a:p>
            <a:pPr algn="ctr"/>
            <a:r>
              <a:rPr lang="en-US" altLang="zh-CN" sz="6261" b="1" dirty="0">
                <a:solidFill>
                  <a:srgbClr val="008A92"/>
                </a:solidFill>
                <a:latin typeface="MS PGothic" pitchFamily="34" charset="-128"/>
                <a:ea typeface="MS PGothic" pitchFamily="34" charset="-128"/>
              </a:rPr>
              <a:t>STUDIO ASKUL</a:t>
            </a:r>
            <a:endParaRPr lang="zh-CN" altLang="en-US" sz="6261" b="1" dirty="0">
              <a:solidFill>
                <a:srgbClr val="008A92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80110" y="6933252"/>
            <a:ext cx="36957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ja-JP" altLang="en-US" sz="1360" dirty="0">
                <a:solidFill>
                  <a:srgbClr val="008A92"/>
                </a:solidFill>
                <a:latin typeface="MS PGothic" pitchFamily="34" charset="-128"/>
                <a:ea typeface="MS PGothic" pitchFamily="34" charset="-128"/>
              </a:rPr>
              <a:t>・ 未経験の方、大歓迎！</a:t>
            </a:r>
            <a:endParaRPr lang="en-US" altLang="ja-JP" sz="1360" dirty="0">
              <a:solidFill>
                <a:srgbClr val="008A92"/>
              </a:solidFill>
              <a:latin typeface="MS PGothic" pitchFamily="34" charset="-128"/>
              <a:ea typeface="MS PGothic" pitchFamily="34" charset="-128"/>
            </a:endParaRPr>
          </a:p>
          <a:p>
            <a:pPr>
              <a:spcBef>
                <a:spcPts val="600"/>
              </a:spcBef>
            </a:pPr>
            <a:r>
              <a:rPr lang="ja-JP" altLang="en-US" sz="1360" dirty="0">
                <a:solidFill>
                  <a:srgbClr val="008A92"/>
                </a:solidFill>
                <a:latin typeface="MS PGothic" pitchFamily="34" charset="-128"/>
                <a:ea typeface="MS PGothic" pitchFamily="34" charset="-128"/>
              </a:rPr>
              <a:t>・ １回（１時間）￥１，５００チケット制。</a:t>
            </a:r>
            <a:endParaRPr lang="en-US" altLang="zh-CN" sz="1360" dirty="0">
              <a:solidFill>
                <a:srgbClr val="008A92"/>
              </a:solidFill>
              <a:latin typeface="MS PGothic" pitchFamily="34" charset="-128"/>
              <a:ea typeface="MS PGothic" pitchFamily="34" charset="-128"/>
            </a:endParaRPr>
          </a:p>
          <a:p>
            <a:pPr>
              <a:spcBef>
                <a:spcPts val="600"/>
              </a:spcBef>
            </a:pPr>
            <a:r>
              <a:rPr lang="ja-JP" altLang="en-US" sz="1360" dirty="0">
                <a:solidFill>
                  <a:srgbClr val="008A92"/>
                </a:solidFill>
                <a:latin typeface="MS PGothic" pitchFamily="34" charset="-128"/>
                <a:ea typeface="MS PGothic" pitchFamily="34" charset="-128"/>
              </a:rPr>
              <a:t>・ お得な回数券もあります。</a:t>
            </a:r>
            <a:endParaRPr lang="en-US" altLang="ja-JP" sz="1360" dirty="0">
              <a:solidFill>
                <a:srgbClr val="008A92"/>
              </a:solidFill>
              <a:latin typeface="MS PGothic" pitchFamily="34" charset="-128"/>
              <a:ea typeface="MS PGothic" pitchFamily="34" charset="-128"/>
            </a:endParaRPr>
          </a:p>
          <a:p>
            <a:pPr>
              <a:spcBef>
                <a:spcPts val="600"/>
              </a:spcBef>
            </a:pPr>
            <a:r>
              <a:rPr lang="ja-JP" altLang="en-US" sz="1360" dirty="0">
                <a:solidFill>
                  <a:srgbClr val="008A92"/>
                </a:solidFill>
                <a:latin typeface="MS PGothic" pitchFamily="34" charset="-128"/>
                <a:ea typeface="MS PGothic" pitchFamily="34" charset="-128"/>
              </a:rPr>
              <a:t>・ レンタルマット無料。</a:t>
            </a:r>
            <a:endParaRPr lang="en-US" altLang="ja-JP" sz="1360" dirty="0">
              <a:solidFill>
                <a:srgbClr val="008A92"/>
              </a:solidFill>
              <a:latin typeface="MS PGothic" pitchFamily="34" charset="-128"/>
              <a:ea typeface="MS PGothic" pitchFamily="34" charset="-128"/>
            </a:endParaRPr>
          </a:p>
          <a:p>
            <a:pPr>
              <a:spcBef>
                <a:spcPts val="600"/>
              </a:spcBef>
            </a:pPr>
            <a:r>
              <a:rPr lang="ja-JP" altLang="en-US" sz="1360" dirty="0">
                <a:solidFill>
                  <a:srgbClr val="008A92"/>
                </a:solidFill>
                <a:latin typeface="MS PGothic" pitchFamily="34" charset="-128"/>
                <a:ea typeface="MS PGothic" pitchFamily="34" charset="-128"/>
              </a:rPr>
              <a:t>・ プライベートレッスンも承ります。</a:t>
            </a:r>
            <a:endParaRPr lang="zh-CN" altLang="en-US" sz="1360" dirty="0">
              <a:solidFill>
                <a:srgbClr val="008A92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713907" y="6572572"/>
            <a:ext cx="912193" cy="279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ja-JP" altLang="en-US" sz="1215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ダイエット</a:t>
            </a:r>
            <a:endParaRPr lang="zh-CN" altLang="en-US" sz="1215" dirty="0">
              <a:solidFill>
                <a:schemeClr val="bg1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021757" y="7118765"/>
            <a:ext cx="1026493" cy="279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ja-JP" altLang="en-US" sz="1215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ストレス解消</a:t>
            </a:r>
            <a:endParaRPr lang="zh-CN" altLang="en-US" sz="1215" dirty="0">
              <a:solidFill>
                <a:schemeClr val="bg1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255939" y="7214015"/>
            <a:ext cx="1026493" cy="279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ja-JP" altLang="en-US" sz="1215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冷え性予防</a:t>
            </a:r>
            <a:endParaRPr lang="zh-CN" altLang="en-US" sz="1215" dirty="0">
              <a:solidFill>
                <a:schemeClr val="bg1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256707" y="7902128"/>
            <a:ext cx="1026493" cy="279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ja-JP" altLang="en-US" sz="1215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体力アップ</a:t>
            </a:r>
            <a:endParaRPr lang="zh-CN" altLang="en-US" sz="1215" dirty="0">
              <a:solidFill>
                <a:schemeClr val="bg1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084489" y="8033320"/>
            <a:ext cx="1026493" cy="279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ja-JP" altLang="en-US" sz="1215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骨盤矯正</a:t>
            </a:r>
            <a:endParaRPr lang="zh-CN" altLang="en-US" sz="1215" dirty="0">
              <a:solidFill>
                <a:schemeClr val="bg1"/>
              </a:solidFill>
              <a:latin typeface="MS PGothic" pitchFamily="34" charset="-128"/>
              <a:ea typeface="MS PGothic" pitchFamily="34" charset="-128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460" y="8722702"/>
            <a:ext cx="549402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1207770" y="8765061"/>
            <a:ext cx="5467350" cy="273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ja-JP" altLang="en-US" sz="1176" dirty="0">
                <a:solidFill>
                  <a:srgbClr val="008A92"/>
                </a:solidFill>
                <a:latin typeface="MS PGothic" pitchFamily="34" charset="-128"/>
                <a:ea typeface="MS PGothic" pitchFamily="34" charset="-128"/>
              </a:rPr>
              <a:t>いつでも見学できますので遊びにきてください。お待ちしております！</a:t>
            </a:r>
            <a:endParaRPr lang="zh-CN" altLang="en-US" sz="1176" dirty="0">
              <a:solidFill>
                <a:srgbClr val="008A92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918210" y="9148360"/>
            <a:ext cx="918210" cy="301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ja-JP" altLang="en-US" sz="1357" dirty="0">
                <a:solidFill>
                  <a:srgbClr val="008A92"/>
                </a:solidFill>
                <a:latin typeface="MS PGothic" pitchFamily="34" charset="-128"/>
                <a:ea typeface="MS PGothic" pitchFamily="34" charset="-128"/>
              </a:rPr>
              <a:t>営業時間</a:t>
            </a:r>
            <a:endParaRPr lang="zh-CN" altLang="en-US" sz="1357" dirty="0">
              <a:solidFill>
                <a:srgbClr val="008A92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870034" y="9148360"/>
            <a:ext cx="1475145" cy="301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ja-JP" altLang="en-US" sz="1357" dirty="0">
                <a:solidFill>
                  <a:srgbClr val="008A92"/>
                </a:solidFill>
                <a:latin typeface="MS PGothic" pitchFamily="34" charset="-128"/>
                <a:ea typeface="MS PGothic" pitchFamily="34" charset="-128"/>
              </a:rPr>
              <a:t>月曜日～木曜日</a:t>
            </a:r>
            <a:endParaRPr lang="zh-CN" altLang="en-US" sz="1357" dirty="0">
              <a:solidFill>
                <a:srgbClr val="008A92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195895" y="9148360"/>
            <a:ext cx="1475145" cy="301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sz="1357" dirty="0">
                <a:solidFill>
                  <a:srgbClr val="008A92"/>
                </a:solidFill>
                <a:latin typeface="MS PGothic" pitchFamily="34" charset="-128"/>
                <a:ea typeface="MS PGothic" pitchFamily="34" charset="-128"/>
              </a:rPr>
              <a:t>10:00</a:t>
            </a:r>
            <a:r>
              <a:rPr lang="ja-JP" altLang="en-US" sz="1357" dirty="0">
                <a:solidFill>
                  <a:srgbClr val="008A92"/>
                </a:solidFill>
                <a:latin typeface="MS PGothic" pitchFamily="34" charset="-128"/>
                <a:ea typeface="MS PGothic" pitchFamily="34" charset="-128"/>
              </a:rPr>
              <a:t>～１</a:t>
            </a:r>
            <a:r>
              <a:rPr lang="en-US" altLang="ja-JP" sz="1357" dirty="0">
                <a:solidFill>
                  <a:srgbClr val="008A92"/>
                </a:solidFill>
                <a:latin typeface="MS PGothic" pitchFamily="34" charset="-128"/>
                <a:ea typeface="MS PGothic" pitchFamily="34" charset="-128"/>
              </a:rPr>
              <a:t>1:00</a:t>
            </a:r>
            <a:endParaRPr lang="zh-CN" altLang="en-US" sz="1357" dirty="0">
              <a:solidFill>
                <a:srgbClr val="008A92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457368" y="9148360"/>
            <a:ext cx="737572" cy="301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357" dirty="0">
                <a:solidFill>
                  <a:srgbClr val="008A92"/>
                </a:solidFill>
                <a:latin typeface="MS PGothic" pitchFamily="34" charset="-128"/>
                <a:ea typeface="MS PGothic" pitchFamily="34" charset="-128"/>
              </a:rPr>
              <a:t>金曜日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130962" y="9148360"/>
            <a:ext cx="1292697" cy="301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357" dirty="0">
                <a:solidFill>
                  <a:srgbClr val="008A92"/>
                </a:solidFill>
                <a:latin typeface="MS PGothic" pitchFamily="34" charset="-128"/>
                <a:ea typeface="MS PGothic" pitchFamily="34" charset="-128"/>
              </a:rPr>
              <a:t>17:00</a:t>
            </a:r>
            <a:r>
              <a:rPr lang="zh-CN" altLang="en-US" sz="1357" dirty="0">
                <a:solidFill>
                  <a:srgbClr val="008A92"/>
                </a:solidFill>
                <a:latin typeface="MS PGothic" pitchFamily="34" charset="-128"/>
                <a:ea typeface="MS PGothic" pitchFamily="34" charset="-128"/>
              </a:rPr>
              <a:t>～</a:t>
            </a:r>
            <a:r>
              <a:rPr lang="en-US" altLang="zh-CN" sz="1357" dirty="0">
                <a:solidFill>
                  <a:srgbClr val="008A92"/>
                </a:solidFill>
                <a:latin typeface="MS PGothic" pitchFamily="34" charset="-128"/>
                <a:ea typeface="MS PGothic" pitchFamily="34" charset="-128"/>
              </a:rPr>
              <a:t>18:00</a:t>
            </a:r>
            <a:endParaRPr lang="zh-CN" altLang="en-US" sz="1357" dirty="0">
              <a:solidFill>
                <a:srgbClr val="008A92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195895" y="9414296"/>
            <a:ext cx="1475145" cy="301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sz="1357" dirty="0">
                <a:solidFill>
                  <a:srgbClr val="008A92"/>
                </a:solidFill>
                <a:latin typeface="MS PGothic" pitchFamily="34" charset="-128"/>
                <a:ea typeface="MS PGothic" pitchFamily="34" charset="-128"/>
              </a:rPr>
              <a:t>14:00</a:t>
            </a:r>
            <a:r>
              <a:rPr lang="ja-JP" altLang="en-US" sz="1357" dirty="0">
                <a:solidFill>
                  <a:srgbClr val="008A92"/>
                </a:solidFill>
                <a:latin typeface="MS PGothic" pitchFamily="34" charset="-128"/>
                <a:ea typeface="MS PGothic" pitchFamily="34" charset="-128"/>
              </a:rPr>
              <a:t>～</a:t>
            </a:r>
            <a:r>
              <a:rPr lang="en-US" altLang="ja-JP" sz="1357" dirty="0">
                <a:solidFill>
                  <a:srgbClr val="008A92"/>
                </a:solidFill>
                <a:latin typeface="MS PGothic" pitchFamily="34" charset="-128"/>
                <a:ea typeface="MS PGothic" pitchFamily="34" charset="-128"/>
              </a:rPr>
              <a:t>15:00</a:t>
            </a:r>
            <a:endParaRPr lang="zh-CN" altLang="en-US" sz="1357" dirty="0">
              <a:solidFill>
                <a:srgbClr val="008A92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457368" y="9414296"/>
            <a:ext cx="737572" cy="301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357" dirty="0">
                <a:solidFill>
                  <a:srgbClr val="008A92"/>
                </a:solidFill>
                <a:latin typeface="MS PGothic" pitchFamily="34" charset="-128"/>
                <a:ea typeface="MS PGothic" pitchFamily="34" charset="-128"/>
              </a:rPr>
              <a:t>土曜日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5222402" y="9414296"/>
            <a:ext cx="1292697" cy="301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357" dirty="0">
                <a:solidFill>
                  <a:srgbClr val="008A92"/>
                </a:solidFill>
                <a:latin typeface="MS PGothic" pitchFamily="34" charset="-128"/>
                <a:ea typeface="MS PGothic" pitchFamily="34" charset="-128"/>
              </a:rPr>
              <a:t>9:00</a:t>
            </a:r>
            <a:r>
              <a:rPr lang="zh-CN" altLang="en-US" sz="1357" dirty="0">
                <a:solidFill>
                  <a:srgbClr val="008A92"/>
                </a:solidFill>
                <a:latin typeface="MS PGothic" pitchFamily="34" charset="-128"/>
                <a:ea typeface="MS PGothic" pitchFamily="34" charset="-128"/>
              </a:rPr>
              <a:t>～</a:t>
            </a:r>
            <a:r>
              <a:rPr lang="en-US" altLang="zh-CN" sz="1357" dirty="0">
                <a:solidFill>
                  <a:srgbClr val="008A92"/>
                </a:solidFill>
                <a:latin typeface="MS PGothic" pitchFamily="34" charset="-128"/>
                <a:ea typeface="MS PGothic" pitchFamily="34" charset="-128"/>
              </a:rPr>
              <a:t>10:00</a:t>
            </a:r>
            <a:endParaRPr lang="zh-CN" altLang="en-US" sz="1357" dirty="0">
              <a:solidFill>
                <a:srgbClr val="008A92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195895" y="9679468"/>
            <a:ext cx="3086537" cy="301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sz="1357" dirty="0">
                <a:solidFill>
                  <a:srgbClr val="008A92"/>
                </a:solidFill>
                <a:latin typeface="MS PGothic" pitchFamily="34" charset="-128"/>
                <a:ea typeface="MS PGothic" pitchFamily="34" charset="-128"/>
              </a:rPr>
              <a:t>※</a:t>
            </a:r>
            <a:r>
              <a:rPr lang="ja-JP" altLang="en-US" sz="1357" dirty="0">
                <a:solidFill>
                  <a:srgbClr val="008A92"/>
                </a:solidFill>
                <a:latin typeface="MS PGothic" pitchFamily="34" charset="-128"/>
                <a:ea typeface="MS PGothic" pitchFamily="34" charset="-128"/>
              </a:rPr>
              <a:t>不定休なのでお電話でご確認ください。</a:t>
            </a:r>
            <a:endParaRPr lang="zh-CN" altLang="en-US" sz="1357" dirty="0">
              <a:solidFill>
                <a:srgbClr val="008A92"/>
              </a:solidFill>
              <a:latin typeface="MS PGothic" pitchFamily="34" charset="-128"/>
              <a:ea typeface="MS PGothic" pitchFamily="34" charset="-128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002" y="10023954"/>
            <a:ext cx="7849578" cy="9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7" name="TextBox 76"/>
          <p:cNvSpPr txBox="1"/>
          <p:nvPr/>
        </p:nvSpPr>
        <p:spPr>
          <a:xfrm>
            <a:off x="918209" y="10134376"/>
            <a:ext cx="30152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ja-JP" altLang="en-US" sz="18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ヨガスタジオ</a:t>
            </a:r>
            <a:r>
              <a:rPr lang="en-US" altLang="ja-JP" sz="18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STUDIO ASKUL</a:t>
            </a:r>
          </a:p>
          <a:p>
            <a:pPr>
              <a:spcBef>
                <a:spcPts val="600"/>
              </a:spcBef>
            </a:pPr>
            <a:r>
              <a:rPr lang="zh-TW" altLang="en-US" sz="13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東京都江東区豊洲</a:t>
            </a:r>
            <a:r>
              <a:rPr lang="en-US" altLang="zh-TW" sz="13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3-2-3 </a:t>
            </a:r>
            <a:endParaRPr lang="zh-CN" altLang="en-US" sz="1300" dirty="0">
              <a:solidFill>
                <a:schemeClr val="bg1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3887787" y="10134376"/>
            <a:ext cx="3015257" cy="69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sz="2362" dirty="0">
                <a:solidFill>
                  <a:schemeClr val="bg1"/>
                </a:solidFill>
                <a:latin typeface="HGPSoeiKakugothicUB" pitchFamily="50" charset="-128"/>
                <a:ea typeface="HGPSoeiKakugothicUB" pitchFamily="50" charset="-128"/>
              </a:rPr>
              <a:t>03-1234-1111</a:t>
            </a:r>
          </a:p>
          <a:p>
            <a:pPr>
              <a:spcBef>
                <a:spcPts val="600"/>
              </a:spcBef>
            </a:pPr>
            <a:r>
              <a:rPr lang="en-US" altLang="zh-TW" sz="1078" dirty="0">
                <a:solidFill>
                  <a:schemeClr val="bg1"/>
                </a:solidFill>
                <a:latin typeface="HGPSoeiKakugothicUB" pitchFamily="50" charset="-128"/>
                <a:ea typeface="HGPSoeiKakugothicUB" pitchFamily="50" charset="-128"/>
              </a:rPr>
              <a:t>https://www.askult.com/</a:t>
            </a:r>
            <a:endParaRPr lang="zh-CN" altLang="en-US" sz="1078" dirty="0">
              <a:solidFill>
                <a:schemeClr val="bg1"/>
              </a:solidFill>
              <a:latin typeface="HGPSoeiKakugothicUB" pitchFamily="50" charset="-128"/>
              <a:ea typeface="HGPSoeiKakugothicUB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79290052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51</Template>
  <TotalTime>0</TotalTime>
  <Words>209</Words>
  <Application>Microsoft Office PowerPoint</Application>
  <PresentationFormat>ユーザー設定</PresentationFormat>
  <Paragraphs>43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HGPSoeiKakugothicUB</vt:lpstr>
      <vt:lpstr>ＭＳ Ｐゴシック</vt:lpstr>
      <vt:lpstr>ＭＳ Ｐゴシック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2016-07-27T06:07:36Z</dcterms:created>
  <dcterms:modified xsi:type="dcterms:W3CDTF">2017-02-21T10:32:38Z</dcterms:modified>
</cp:coreProperties>
</file>