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00A6E3"/>
    <a:srgbClr val="008A92"/>
    <a:srgbClr val="EF8200"/>
    <a:srgbClr val="FFF9B0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38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92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75" y="-30387"/>
            <a:ext cx="7772400" cy="709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74" y="8392377"/>
            <a:ext cx="66294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28677" y="638563"/>
            <a:ext cx="892552" cy="25617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40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歳以上の方は</a:t>
            </a:r>
          </a:p>
          <a:p>
            <a:pPr>
              <a:spcBef>
                <a:spcPts val="6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毎年の受診を</a:t>
            </a:r>
          </a:p>
          <a:p>
            <a:pPr>
              <a:spcBef>
                <a:spcPts val="600"/>
              </a:spcBef>
            </a:pP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おすすめします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083" y="5090160"/>
            <a:ext cx="7765143" cy="1352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大事なのは早期発見・早期治療</a:t>
            </a:r>
            <a:endParaRPr lang="en-US" altLang="ja-JP" sz="220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300"/>
              </a:spcBef>
            </a:pPr>
            <a:r>
              <a:rPr lang="ja-JP" altLang="en-US" sz="573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人間ドックのご案内</a:t>
            </a:r>
            <a:endParaRPr lang="zh-CN" altLang="en-US" sz="5733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530" y="7148904"/>
            <a:ext cx="7267700" cy="1094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55" dirty="0">
                <a:latin typeface="HGPSoeiKakugothicUB" pitchFamily="50" charset="-128"/>
                <a:ea typeface="HGPSoeiKakugothicUB" pitchFamily="50" charset="-128"/>
              </a:rPr>
              <a:t>人間ドッグ半日コース	￥</a:t>
            </a:r>
            <a:r>
              <a:rPr lang="en-US" altLang="ja-JP" sz="3255" dirty="0">
                <a:latin typeface="HGPSoeiKakugothicUB" pitchFamily="50" charset="-128"/>
                <a:ea typeface="HGPSoeiKakugothicUB" pitchFamily="50" charset="-128"/>
              </a:rPr>
              <a:t>43,200</a:t>
            </a:r>
          </a:p>
          <a:p>
            <a:r>
              <a:rPr lang="ja-JP" altLang="en-US" sz="3255" dirty="0">
                <a:latin typeface="HGPSoeiKakugothicUB" pitchFamily="50" charset="-128"/>
                <a:ea typeface="HGPSoeiKakugothicUB" pitchFamily="50" charset="-128"/>
              </a:rPr>
              <a:t>半日コース＆脳ドック	￥</a:t>
            </a:r>
            <a:r>
              <a:rPr lang="en-US" altLang="ja-JP" sz="3255" dirty="0">
                <a:latin typeface="HGPSoeiKakugothicUB" pitchFamily="50" charset="-128"/>
                <a:ea typeface="HGPSoeiKakugothicUB" pitchFamily="50" charset="-128"/>
              </a:rPr>
              <a:t>62,640</a:t>
            </a:r>
            <a:r>
              <a:rPr lang="zh-CN" altLang="en-US" sz="3255" dirty="0">
                <a:latin typeface="HGPSoeiKakugothicUB" pitchFamily="50" charset="-128"/>
                <a:ea typeface="HGPSoeiKakugothicUB" pitchFamily="50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8840" y="8798991"/>
            <a:ext cx="1750060" cy="45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各種オプション検査</a:t>
            </a:r>
            <a:endParaRPr lang="en-US" altLang="ja-JP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300"/>
              </a:spcBef>
            </a:pPr>
            <a:r>
              <a:rPr lang="ja-JP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お得なセットメニューもあります</a:t>
            </a:r>
            <a:endParaRPr lang="zh-CN" alt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5140" y="8638006"/>
            <a:ext cx="301752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・大腸内視鏡検査</a:t>
            </a:r>
            <a:r>
              <a:rPr lang="ja-JP" altLang="en-US" sz="1400" baseline="-6000" dirty="0">
                <a:latin typeface="MS PGothic" pitchFamily="34" charset="-128"/>
                <a:ea typeface="MS PGothic" pitchFamily="34" charset="-128"/>
              </a:rPr>
              <a:t>（大腸カメラ）</a:t>
            </a:r>
          </a:p>
          <a:p>
            <a:pPr>
              <a:spcBef>
                <a:spcPts val="300"/>
              </a:spcBef>
            </a:pP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・肺がん検診</a:t>
            </a:r>
            <a:r>
              <a:rPr lang="ja-JP" altLang="en-US" sz="1400" baseline="-6000" dirty="0">
                <a:latin typeface="MS PGothic" pitchFamily="34" charset="-128"/>
                <a:ea typeface="MS PGothic" pitchFamily="34" charset="-128"/>
              </a:rPr>
              <a:t>（胸部ＣＴ）</a:t>
            </a:r>
          </a:p>
          <a:p>
            <a:pPr>
              <a:spcBef>
                <a:spcPts val="300"/>
              </a:spcBef>
            </a:pP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・婦人科検診</a:t>
            </a:r>
            <a:r>
              <a:rPr lang="ja-JP" altLang="en-US" sz="1400" baseline="-6000" dirty="0">
                <a:latin typeface="MS PGothic" pitchFamily="34" charset="-128"/>
                <a:ea typeface="MS PGothic" pitchFamily="34" charset="-128"/>
              </a:rPr>
              <a:t>（マンモグラフィー／</a:t>
            </a:r>
            <a:r>
              <a:rPr lang="en-US" altLang="ja-JP" sz="1400" baseline="-6000" dirty="0">
                <a:latin typeface="MS PGothic" pitchFamily="34" charset="-128"/>
                <a:ea typeface="MS PGothic" pitchFamily="34" charset="-128"/>
              </a:rPr>
              <a:t>CA</a:t>
            </a:r>
            <a:r>
              <a:rPr lang="ja-JP" altLang="en-US" sz="1400" baseline="-6000" dirty="0">
                <a:latin typeface="MS PGothic" pitchFamily="34" charset="-128"/>
                <a:ea typeface="MS PGothic" pitchFamily="34" charset="-128"/>
              </a:rPr>
              <a:t>１２５）</a:t>
            </a:r>
            <a:endParaRPr lang="zh-CN" altLang="en-US" sz="1400" baseline="-6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974" y="9837420"/>
            <a:ext cx="3657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ご予約・お問い合わせはお気軽にお問い合わせください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6974" y="10020840"/>
            <a:ext cx="3657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SoeiKakugothicUB" pitchFamily="50" charset="-128"/>
                <a:ea typeface="HGPSoeiKakugothicUB" pitchFamily="50" charset="-128"/>
              </a:rPr>
              <a:t>アスクルクリニック人間ドッグセンター</a:t>
            </a:r>
            <a:endParaRPr lang="zh-CN" altLang="en-US" sz="12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6974" y="10281820"/>
            <a:ext cx="4831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ja-JP" sz="1200" dirty="0">
                <a:latin typeface="MS PGothic" pitchFamily="34" charset="-128"/>
                <a:ea typeface="MS PGothic" pitchFamily="34" charset="-128"/>
              </a:rPr>
              <a:t>TEL 03-1234-1111</a:t>
            </a:r>
            <a:r>
              <a:rPr lang="ja-JP" altLang="de-DE" sz="1200" dirty="0"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de-DE" altLang="ja-JP" sz="1200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de-DE" sz="1200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de-DE" altLang="ja-JP" sz="12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 descr="Z:\47870-0707_JP160708\第五弾（48点）-0720(241-254)\2\238_827d_medicalexamination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667" y="8557282"/>
            <a:ext cx="957263" cy="95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800137" y="8698550"/>
            <a:ext cx="1120551" cy="70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800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女性には</a:t>
            </a:r>
          </a:p>
          <a:p>
            <a:pPr algn="ctr">
              <a:spcBef>
                <a:spcPts val="300"/>
              </a:spcBef>
            </a:pPr>
            <a:r>
              <a:rPr lang="ja-JP" altLang="en-US" sz="800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女性技師と</a:t>
            </a:r>
          </a:p>
          <a:p>
            <a:pPr algn="ctr">
              <a:spcBef>
                <a:spcPts val="300"/>
              </a:spcBef>
            </a:pPr>
            <a:r>
              <a:rPr lang="ja-JP" altLang="en-US" sz="800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スタッフが</a:t>
            </a:r>
          </a:p>
          <a:p>
            <a:pPr algn="ctr">
              <a:spcBef>
                <a:spcPts val="300"/>
              </a:spcBef>
            </a:pPr>
            <a:r>
              <a:rPr lang="ja-JP" altLang="en-US" sz="800" dirty="0">
                <a:solidFill>
                  <a:srgbClr val="E50011"/>
                </a:solidFill>
                <a:latin typeface="MS PGothic" pitchFamily="34" charset="-128"/>
                <a:ea typeface="MS PGothic" pitchFamily="34" charset="-128"/>
              </a:rPr>
              <a:t>対応します。</a:t>
            </a:r>
            <a:endParaRPr lang="zh-CN" altLang="en-US" sz="800" baseline="-6000" dirty="0">
              <a:solidFill>
                <a:srgbClr val="E5001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450" y="8478632"/>
            <a:ext cx="506855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2016-07-27T06:08:53Z</dcterms:created>
  <dcterms:modified xsi:type="dcterms:W3CDTF">2017-02-21T10:39:11Z</dcterms:modified>
</cp:coreProperties>
</file>