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49" y="5371125"/>
            <a:ext cx="3439990" cy="27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9" y="4737030"/>
            <a:ext cx="7200000" cy="9408"/>
          </a:xfrm>
          <a:prstGeom prst="rect">
            <a:avLst/>
          </a:prstGeom>
          <a:solidFill>
            <a:srgbClr val="231815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63" y="317895"/>
            <a:ext cx="7043138" cy="14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432" y="415308"/>
            <a:ext cx="561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000" dirty="0">
                <a:latin typeface="MS PMincho" pitchFamily="18" charset="-128"/>
                <a:ea typeface="MS PMincho" pitchFamily="18" charset="-128"/>
              </a:rPr>
              <a:t>アスクル老人ホーム</a:t>
            </a:r>
            <a:endParaRPr lang="zh-CN" altLang="en-US" sz="5000" dirty="0">
              <a:latin typeface="MS PMincho" pitchFamily="18" charset="-128"/>
              <a:ea typeface="MS PMincho" pitchFamily="18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16154" y="484171"/>
            <a:ext cx="1054100" cy="810000"/>
            <a:chOff x="6116154" y="484171"/>
            <a:chExt cx="1054100" cy="81000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3576" y="484171"/>
              <a:ext cx="799255" cy="81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6116154" y="527107"/>
              <a:ext cx="10541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500" baseline="-100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vol.</a:t>
              </a:r>
              <a:r>
                <a:rPr lang="en-US" altLang="ja-JP" sz="25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00</a:t>
              </a:r>
              <a:endParaRPr lang="zh-CN" altLang="en-US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6154" y="960731"/>
              <a:ext cx="1054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2016.12.12</a:t>
              </a:r>
              <a:endParaRPr lang="zh-CN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05905" y="1374175"/>
            <a:ext cx="7208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MS PMincho" pitchFamily="18" charset="-128"/>
                <a:ea typeface="MS PMincho" pitchFamily="18" charset="-128"/>
              </a:rPr>
              <a:t>NEWS LETTER</a:t>
            </a:r>
            <a:endParaRPr lang="zh-CN" altLang="en-US" sz="16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93596" y="1896052"/>
            <a:ext cx="882678" cy="2569934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ja-JP" altLang="en-US" sz="2300" dirty="0">
                <a:latin typeface="MS PMincho" pitchFamily="18" charset="-128"/>
                <a:ea typeface="MS PMincho" pitchFamily="18" charset="-128"/>
              </a:rPr>
              <a:t>盆踊り大会が</a:t>
            </a:r>
          </a:p>
          <a:p>
            <a:r>
              <a:rPr lang="ja-JP" altLang="en-US" sz="2300" dirty="0">
                <a:latin typeface="MS PMincho" pitchFamily="18" charset="-128"/>
                <a:ea typeface="MS PMincho" pitchFamily="18" charset="-128"/>
              </a:rPr>
              <a:t>開催されました。</a:t>
            </a:r>
            <a:endParaRPr lang="zh-CN" altLang="en-US" sz="23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8274" y="4918251"/>
            <a:ext cx="357035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latin typeface="MS PMincho" pitchFamily="18" charset="-128"/>
                <a:ea typeface="MS PMincho" pitchFamily="18" charset="-128"/>
              </a:rPr>
              <a:t>毎年恒例の陶芸教室が開かれます。</a:t>
            </a:r>
            <a:endParaRPr lang="zh-CN" altLang="en-US" sz="17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3674" y="5356223"/>
            <a:ext cx="35703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 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00:00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8274" y="8366263"/>
            <a:ext cx="35703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1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2" t="37335" r="33325" b="28136"/>
          <a:stretch/>
        </p:blipFill>
        <p:spPr bwMode="auto">
          <a:xfrm>
            <a:off x="4000246" y="4582166"/>
            <a:ext cx="3672000" cy="320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000246" y="7782210"/>
            <a:ext cx="34760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68" y="7869236"/>
            <a:ext cx="3583686" cy="27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273826" y="4877792"/>
            <a:ext cx="29682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今月</a:t>
            </a:r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en-US" altLang="ja-JP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HAPPY BIRTHDAY</a:t>
            </a:r>
            <a:endParaRPr lang="zh-CN" alt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76461" y="5458925"/>
            <a:ext cx="199981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ja-JP" sz="1600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</a:t>
            </a:r>
            <a:endParaRPr lang="zh-CN" altLang="en-US" sz="16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34238" y="6953200"/>
            <a:ext cx="16344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歳になりました</a:t>
            </a:r>
            <a:endParaRPr lang="en-US" altLang="ja-JP" sz="10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明日来 花子さん</a:t>
            </a:r>
            <a:endParaRPr lang="zh-CN" altLang="en-US" sz="15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580" y="8062256"/>
            <a:ext cx="3254133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921" y="7994544"/>
            <a:ext cx="464388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4719632" y="8108212"/>
            <a:ext cx="51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altLang="zh-CN" sz="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夕食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88800" y="8138029"/>
            <a:ext cx="17586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お楽しみグルメのコーナー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90424" y="8376367"/>
            <a:ext cx="24903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◯◯◯の◯◯◯サラダ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03811" y="8766224"/>
            <a:ext cx="16541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52161" y="1909700"/>
            <a:ext cx="4124206" cy="26588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ja-JP" sz="16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1600" dirty="0">
              <a:latin typeface="MS PGothic" pitchFamily="34" charset="-128"/>
              <a:ea typeface="MS PGothic" pitchFamily="34" charset="-128"/>
            </a:endParaRPr>
          </a:p>
          <a:p>
            <a:pPr algn="dist"/>
            <a:endParaRPr lang="zh-CN" altLang="en-US" sz="1600" dirty="0"/>
          </a:p>
        </p:txBody>
      </p:sp>
      <p:sp>
        <p:nvSpPr>
          <p:cNvPr id="32" name="正方形/長方形 58"/>
          <p:cNvSpPr/>
          <p:nvPr/>
        </p:nvSpPr>
        <p:spPr>
          <a:xfrm>
            <a:off x="388562" y="1985986"/>
            <a:ext cx="2087937" cy="253176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58"/>
          <p:cNvSpPr/>
          <p:nvPr/>
        </p:nvSpPr>
        <p:spPr>
          <a:xfrm>
            <a:off x="276923" y="5774895"/>
            <a:ext cx="1856677" cy="257857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58"/>
          <p:cNvSpPr/>
          <p:nvPr/>
        </p:nvSpPr>
        <p:spPr>
          <a:xfrm>
            <a:off x="2184400" y="5802458"/>
            <a:ext cx="1520439" cy="126172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58"/>
          <p:cNvSpPr/>
          <p:nvPr/>
        </p:nvSpPr>
        <p:spPr>
          <a:xfrm>
            <a:off x="2184400" y="7098086"/>
            <a:ext cx="1520439" cy="126172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40580" y="5458925"/>
            <a:ext cx="1333500" cy="1333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lang="zh-CN" altLang="en-US" sz="1400" dirty="0"/>
          </a:p>
        </p:txBody>
      </p:sp>
      <p:sp>
        <p:nvSpPr>
          <p:cNvPr id="41" name="正方形/長方形 58"/>
          <p:cNvSpPr/>
          <p:nvPr/>
        </p:nvSpPr>
        <p:spPr>
          <a:xfrm>
            <a:off x="5649815" y="8804324"/>
            <a:ext cx="1744898" cy="164777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195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2016-07-27T06:09:24Z</dcterms:created>
  <dcterms:modified xsi:type="dcterms:W3CDTF">2017-02-21T10:41:05Z</dcterms:modified>
</cp:coreProperties>
</file>