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7D54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1" t="5827" r="9614" b="6895"/>
          <a:stretch/>
        </p:blipFill>
        <p:spPr bwMode="auto">
          <a:xfrm>
            <a:off x="-136478" y="-54590"/>
            <a:ext cx="8038532" cy="1100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1029804" y="1040698"/>
            <a:ext cx="56134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300" b="1" dirty="0">
                <a:solidFill>
                  <a:srgbClr val="357D54"/>
                </a:solidFill>
                <a:latin typeface="MS PGothic" pitchFamily="34" charset="-128"/>
                <a:ea typeface="MS PGothic" pitchFamily="34" charset="-128"/>
              </a:rPr>
              <a:t>アスクル老人ホーム</a:t>
            </a:r>
            <a:endParaRPr lang="zh-CN" altLang="en-US" sz="2300" b="1" dirty="0">
              <a:solidFill>
                <a:srgbClr val="357D54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5418" y="1489174"/>
            <a:ext cx="69198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dirty="0">
                <a:latin typeface="MS PMincho" pitchFamily="18" charset="-128"/>
                <a:ea typeface="MS PMincho" pitchFamily="18" charset="-128"/>
              </a:rPr>
              <a:t>NEWS LETTER</a:t>
            </a:r>
            <a:endParaRPr lang="zh-CN" altLang="en-US" sz="4000" dirty="0">
              <a:latin typeface="MS PMincho" pitchFamily="18" charset="-128"/>
              <a:ea typeface="MS PMincho" pitchFamily="18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069472" y="853239"/>
            <a:ext cx="1054100" cy="810000"/>
            <a:chOff x="5069472" y="853239"/>
            <a:chExt cx="1054100" cy="810000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4935" y="853239"/>
              <a:ext cx="810000" cy="81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5069472" y="880535"/>
              <a:ext cx="10541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500" baseline="-100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vol.</a:t>
              </a:r>
              <a:r>
                <a:rPr lang="en-US" altLang="ja-JP" sz="25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00</a:t>
              </a:r>
              <a:endParaRPr lang="zh-CN" altLang="en-US" sz="2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069472" y="1314159"/>
              <a:ext cx="10541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2016.12.12</a:t>
              </a:r>
              <a:endParaRPr lang="zh-CN" altLang="en-US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4" y="2441718"/>
            <a:ext cx="6289175" cy="25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97" y="5065529"/>
            <a:ext cx="3123134" cy="512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821385" y="5065529"/>
            <a:ext cx="289228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毎年恒例の陶芸教室が開かれます。</a:t>
            </a:r>
            <a:endParaRPr lang="zh-CN" altLang="en-US" sz="13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1385" y="5891418"/>
            <a:ext cx="2833808" cy="162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50"/>
              </a:lnSpc>
            </a:pP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7" name="正方形/長方形 58"/>
          <p:cNvSpPr/>
          <p:nvPr/>
        </p:nvSpPr>
        <p:spPr>
          <a:xfrm>
            <a:off x="821385" y="7604720"/>
            <a:ext cx="2598297" cy="142958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正方形/長方形 58"/>
          <p:cNvSpPr/>
          <p:nvPr/>
        </p:nvSpPr>
        <p:spPr>
          <a:xfrm>
            <a:off x="821385" y="9081725"/>
            <a:ext cx="1292400" cy="9813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385" y="5432820"/>
            <a:ext cx="2588345" cy="34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821385" y="5412569"/>
            <a:ext cx="2810978" cy="362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75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2016</a:t>
            </a:r>
            <a:r>
              <a:rPr lang="ja-JP" altLang="en-US" sz="175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175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75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175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75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    </a:t>
            </a:r>
            <a:r>
              <a:rPr lang="en-US" altLang="ja-JP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00:00</a:t>
            </a:r>
            <a:r>
              <a:rPr lang="ja-JP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endParaRPr lang="zh-CN" alt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正方形/長方形 58"/>
          <p:cNvSpPr/>
          <p:nvPr/>
        </p:nvSpPr>
        <p:spPr>
          <a:xfrm>
            <a:off x="2146300" y="9081725"/>
            <a:ext cx="1266181" cy="9813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504" y="5058453"/>
            <a:ext cx="3267799" cy="25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504" y="7645728"/>
            <a:ext cx="3267799" cy="25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正方形/長方形 58"/>
          <p:cNvSpPr/>
          <p:nvPr/>
        </p:nvSpPr>
        <p:spPr>
          <a:xfrm>
            <a:off x="5697019" y="8984548"/>
            <a:ext cx="1182063" cy="101579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12872" y="5114198"/>
            <a:ext cx="296829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latin typeface="MS PGothic" pitchFamily="34" charset="-128"/>
                <a:ea typeface="MS PGothic" pitchFamily="34" charset="-128"/>
              </a:rPr>
              <a:t>今月</a:t>
            </a: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の</a:t>
            </a:r>
            <a:br>
              <a:rPr lang="en-US" altLang="ja-JP" sz="1000" dirty="0">
                <a:latin typeface="MS PGothic" pitchFamily="34" charset="-128"/>
                <a:ea typeface="MS PGothic" pitchFamily="34" charset="-128"/>
              </a:rPr>
            </a:br>
            <a:r>
              <a:rPr lang="en-US" altLang="ja-JP" sz="1300" dirty="0">
                <a:latin typeface="MS PGothic" pitchFamily="34" charset="-128"/>
                <a:ea typeface="MS PGothic" pitchFamily="34" charset="-128"/>
              </a:rPr>
              <a:t>HAPPY BIRTHDAY</a:t>
            </a:r>
            <a:endParaRPr lang="zh-CN" altLang="en-US" sz="13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94580" y="5572164"/>
            <a:ext cx="1709723" cy="1767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32340" y="6849926"/>
            <a:ext cx="16344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歳になりました</a:t>
            </a:r>
            <a:endParaRPr lang="en-US" altLang="ja-JP" sz="1000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ja-JP" altLang="en-US" sz="1500" dirty="0">
                <a:latin typeface="MS PGothic" pitchFamily="34" charset="-128"/>
                <a:ea typeface="MS PGothic" pitchFamily="34" charset="-128"/>
              </a:rPr>
              <a:t>明日来 花子さん</a:t>
            </a:r>
            <a:endParaRPr lang="zh-CN" altLang="en-US" sz="15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52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945" y="7794395"/>
            <a:ext cx="2837262" cy="60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5088677" y="7849501"/>
            <a:ext cx="17586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お楽しみグルメのコーナー</a:t>
            </a:r>
            <a:endParaRPr lang="zh-CN" alt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490301" y="8087839"/>
            <a:ext cx="24903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dirty="0">
                <a:latin typeface="MS PGothic" pitchFamily="34" charset="-128"/>
                <a:ea typeface="MS PGothic" pitchFamily="34" charset="-128"/>
              </a:rPr>
              <a:t>◯◯◯の◯◯◯サラダ</a:t>
            </a:r>
            <a:endParaRPr lang="zh-CN" altLang="en-US" sz="13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360" y="7533995"/>
            <a:ext cx="776584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4344287" y="7827558"/>
            <a:ext cx="7934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日夕食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051174" y="8498363"/>
            <a:ext cx="283427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br>
              <a:rPr lang="en-US" altLang="ja-JP" sz="800" dirty="0">
                <a:latin typeface="MS PGothic" pitchFamily="34" charset="-128"/>
                <a:ea typeface="MS PGothic" pitchFamily="34" charset="-128"/>
              </a:rPr>
            </a:b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</a:t>
            </a:r>
            <a:br>
              <a:rPr lang="en-US" altLang="ja-JP" sz="800" dirty="0">
                <a:latin typeface="MS PGothic" pitchFamily="34" charset="-128"/>
                <a:ea typeface="MS PGothic" pitchFamily="34" charset="-128"/>
              </a:rPr>
            </a:b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</a:t>
            </a:r>
            <a:br>
              <a:rPr lang="en-US" altLang="ja-JP" sz="800" dirty="0">
                <a:latin typeface="MS PGothic" pitchFamily="34" charset="-128"/>
                <a:ea typeface="MS PGothic" pitchFamily="34" charset="-128"/>
              </a:rPr>
            </a:b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</a:t>
            </a:r>
            <a:br>
              <a:rPr lang="en-US" altLang="ja-JP" sz="800" dirty="0">
                <a:latin typeface="MS PGothic" pitchFamily="34" charset="-128"/>
                <a:ea typeface="MS PGothic" pitchFamily="34" charset="-128"/>
              </a:rPr>
            </a:b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</a:t>
            </a:r>
            <a:br>
              <a:rPr lang="en-US" altLang="ja-JP" sz="800" dirty="0">
                <a:latin typeface="MS PGothic" pitchFamily="34" charset="-128"/>
                <a:ea typeface="MS PGothic" pitchFamily="34" charset="-128"/>
              </a:rPr>
            </a:b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</a:t>
            </a:r>
            <a:br>
              <a:rPr lang="en-US" altLang="ja-JP" sz="800" dirty="0">
                <a:latin typeface="MS PGothic" pitchFamily="34" charset="-128"/>
                <a:ea typeface="MS PGothic" pitchFamily="34" charset="-128"/>
              </a:rPr>
            </a:b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</a:t>
            </a:r>
            <a:br>
              <a:rPr lang="en-US" altLang="ja-JP" sz="800" dirty="0">
                <a:latin typeface="MS PGothic" pitchFamily="34" charset="-128"/>
                <a:ea typeface="MS PGothic" pitchFamily="34" charset="-128"/>
              </a:rPr>
            </a:b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</a:t>
            </a:r>
            <a:br>
              <a:rPr lang="en-US" altLang="ja-JP" sz="800" dirty="0">
                <a:latin typeface="MS PGothic" pitchFamily="34" charset="-128"/>
                <a:ea typeface="MS PGothic" pitchFamily="34" charset="-128"/>
              </a:rPr>
            </a:b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</a:t>
            </a:r>
            <a:endParaRPr lang="zh-CN" altLang="en-US" sz="800" dirty="0">
              <a:latin typeface="MS PGothic" pitchFamily="34" charset="-128"/>
              <a:ea typeface="MS PGothic" pitchFamily="34" charset="-128"/>
            </a:endParaRPr>
          </a:p>
          <a:p>
            <a:endParaRPr lang="zh-CN" altLang="en-US" sz="8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758" y="4848807"/>
            <a:ext cx="534706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Oval 38"/>
          <p:cNvSpPr/>
          <p:nvPr/>
        </p:nvSpPr>
        <p:spPr>
          <a:xfrm>
            <a:off x="4094440" y="5771306"/>
            <a:ext cx="1151439" cy="1042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ください</a:t>
            </a:r>
            <a:endParaRPr lang="zh-CN" alt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821385" y="3206338"/>
            <a:ext cx="3513271" cy="1626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8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4394" y="2646438"/>
            <a:ext cx="5840896" cy="3847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ja-JP" altLang="en-US" sz="1900" dirty="0">
                <a:latin typeface="MS PGothic" pitchFamily="34" charset="-128"/>
                <a:ea typeface="MS PGothic" pitchFamily="34" charset="-128"/>
              </a:rPr>
              <a:t>盆踊り大会が開催されました。</a:t>
            </a:r>
            <a:endParaRPr lang="zh-CN" altLang="en-US" sz="19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6" name="正方形/長方形 58"/>
          <p:cNvSpPr/>
          <p:nvPr/>
        </p:nvSpPr>
        <p:spPr>
          <a:xfrm>
            <a:off x="4252691" y="3280374"/>
            <a:ext cx="2352701" cy="146905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77" y="3085751"/>
            <a:ext cx="5803200" cy="1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193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ＭＳ Ｐゴシック</vt:lpstr>
      <vt:lpstr>ＭＳ Ｐゴシック</vt:lpstr>
      <vt:lpstr>MS PMincho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2016-07-27T06:09:57Z</dcterms:created>
  <dcterms:modified xsi:type="dcterms:W3CDTF">2017-02-21T10:44:48Z</dcterms:modified>
</cp:coreProperties>
</file>