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593"/>
    <a:srgbClr val="63BFAA"/>
    <a:srgbClr val="E94708"/>
    <a:srgbClr val="906E30"/>
    <a:srgbClr val="82582D"/>
    <a:srgbClr val="A4723A"/>
    <a:srgbClr val="664724"/>
    <a:srgbClr val="645226"/>
    <a:srgbClr val="640000"/>
    <a:srgbClr val="3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2/21/2017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emf"/><Relationship Id="rId18" Type="http://schemas.openxmlformats.org/officeDocument/2006/relationships/image" Target="../media/image17.emf"/><Relationship Id="rId3" Type="http://schemas.openxmlformats.org/officeDocument/2006/relationships/image" Target="../media/image2.png"/><Relationship Id="rId21" Type="http://schemas.openxmlformats.org/officeDocument/2006/relationships/image" Target="../media/image20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emf"/><Relationship Id="rId2" Type="http://schemas.openxmlformats.org/officeDocument/2006/relationships/image" Target="../media/image1.png"/><Relationship Id="rId16" Type="http://schemas.openxmlformats.org/officeDocument/2006/relationships/image" Target="../media/image15.emf"/><Relationship Id="rId20" Type="http://schemas.openxmlformats.org/officeDocument/2006/relationships/image" Target="../media/image19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19" Type="http://schemas.openxmlformats.org/officeDocument/2006/relationships/image" Target="../media/image18.emf"/><Relationship Id="rId4" Type="http://schemas.openxmlformats.org/officeDocument/2006/relationships/image" Target="../media/image3.png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4516" y="-1"/>
            <a:ext cx="7812000" cy="10980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Z:\47870-0707_JP160708\第五弾（48点）-0720(241-254)\247_836d_baby\未标题-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321" y="225199"/>
            <a:ext cx="5394325" cy="3830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Z:\47870-0707_JP160708\第五弾（48点）-0720(241-254)\247_836d_baby\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868" y="2169546"/>
            <a:ext cx="1911350" cy="158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Z:\47870-0707_JP160708\第五弾（48点）-0720(241-254)\247_836d_baby\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49" y="672760"/>
            <a:ext cx="890588" cy="78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Z:\47870-0707_JP160708\第五弾（48点）-0720(241-254)\247_836d_baby\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075" y="1639321"/>
            <a:ext cx="401638" cy="53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4396" y="953380"/>
            <a:ext cx="1398755" cy="23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96457" y="1115672"/>
            <a:ext cx="3062514" cy="2273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725" dirty="0">
                <a:solidFill>
                  <a:srgbClr val="63BFAA"/>
                </a:solidFill>
                <a:latin typeface="MS PGothic" pitchFamily="34" charset="-128"/>
                <a:ea typeface="MS PGothic" pitchFamily="34" charset="-128"/>
              </a:rPr>
              <a:t>ベビー</a:t>
            </a:r>
          </a:p>
          <a:p>
            <a:pPr algn="ctr"/>
            <a:r>
              <a:rPr lang="ja-JP" altLang="en-US" sz="4725" dirty="0">
                <a:solidFill>
                  <a:srgbClr val="63BFAA"/>
                </a:solidFill>
                <a:latin typeface="MS PGothic" pitchFamily="34" charset="-128"/>
                <a:ea typeface="MS PGothic" pitchFamily="34" charset="-128"/>
              </a:rPr>
              <a:t>マッサージ</a:t>
            </a:r>
          </a:p>
          <a:p>
            <a:pPr algn="ctr"/>
            <a:r>
              <a:rPr lang="ja-JP" altLang="en-US" sz="4725" dirty="0">
                <a:solidFill>
                  <a:srgbClr val="63BFAA"/>
                </a:solidFill>
                <a:latin typeface="MS PGothic" pitchFamily="34" charset="-128"/>
                <a:ea typeface="MS PGothic" pitchFamily="34" charset="-128"/>
              </a:rPr>
              <a:t>教室</a:t>
            </a:r>
            <a:endParaRPr lang="zh-CN" altLang="en-US" sz="4725" dirty="0">
              <a:solidFill>
                <a:srgbClr val="63BFAA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1407" y="4083133"/>
            <a:ext cx="4476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泣いたり笑ったり身体で表現したり</a:t>
            </a:r>
            <a:r>
              <a:rPr lang="en-US" altLang="ja-JP" sz="1400" dirty="0">
                <a:latin typeface="MS PGothic" pitchFamily="34" charset="-128"/>
                <a:ea typeface="MS PGothic" pitchFamily="34" charset="-128"/>
              </a:rPr>
              <a:t>…</a:t>
            </a:r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。</a:t>
            </a:r>
          </a:p>
          <a:p>
            <a:pPr algn="ctr"/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赤ちゃんのメッセージを優しい手で感じとりましょう。</a:t>
            </a:r>
            <a:endParaRPr lang="zh-CN" altLang="en-US" sz="14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8" name="Picture 10" descr="Z:\47870-0707_JP160708\第五弾（48点）-0720(241-254)\247_836d_baby\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850" y="4863445"/>
            <a:ext cx="1435100" cy="143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225" y="5384148"/>
            <a:ext cx="1080000" cy="18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925" y="4942520"/>
            <a:ext cx="60415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4" descr="Z:\47870-0707_JP160708\第五弾（48点）-0720(241-254)\247_836d_baby\9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1" y="4987925"/>
            <a:ext cx="5045076" cy="504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437" y="8807720"/>
            <a:ext cx="1216158" cy="11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714" y="5596545"/>
            <a:ext cx="1404000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476" y="6024563"/>
            <a:ext cx="1044000" cy="2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00" y="6310313"/>
            <a:ext cx="1728000" cy="17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正方形/長方形 67"/>
          <p:cNvSpPr/>
          <p:nvPr/>
        </p:nvSpPr>
        <p:spPr>
          <a:xfrm>
            <a:off x="5270476" y="9816913"/>
            <a:ext cx="2231733" cy="101258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771" y="6846891"/>
            <a:ext cx="1116000" cy="27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93" y="4775045"/>
            <a:ext cx="936894" cy="10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639615" y="5304445"/>
            <a:ext cx="1598885" cy="640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26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第</a:t>
            </a:r>
            <a:r>
              <a:rPr lang="en-US" altLang="zh-CN" sz="3564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zh-CN" altLang="en-US" sz="2268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回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448323" y="5911800"/>
            <a:ext cx="3705583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38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27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TW" sz="38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</a:t>
            </a:r>
            <a:r>
              <a:rPr lang="zh-TW" altLang="en-US" sz="27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日（月） </a:t>
            </a:r>
            <a:r>
              <a:rPr lang="en-US" altLang="zh-TW" sz="27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zh-TW" altLang="en-US" sz="27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27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〜</a:t>
            </a:r>
          </a:p>
          <a:p>
            <a:pPr algn="ctr"/>
            <a:r>
              <a:rPr lang="en-US" altLang="zh-TW" sz="38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zh-TW" altLang="en-US" sz="27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月</a:t>
            </a:r>
            <a:r>
              <a:rPr lang="en-US" altLang="zh-TW" sz="38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8</a:t>
            </a:r>
            <a:r>
              <a:rPr lang="zh-TW" altLang="en-US" sz="27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日（月） </a:t>
            </a:r>
            <a:r>
              <a:rPr lang="en-US" altLang="zh-TW" sz="27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10</a:t>
            </a:r>
            <a:r>
              <a:rPr lang="zh-TW" altLang="en-US" sz="27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時</a:t>
            </a:r>
            <a:r>
              <a:rPr lang="en-US" altLang="zh-TW" sz="275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〜</a:t>
            </a:r>
            <a:endParaRPr lang="zh-CN" altLang="en-US" sz="275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0893" y="7366188"/>
            <a:ext cx="37055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会場</a:t>
            </a:r>
            <a:r>
              <a:rPr lang="en-US" altLang="ja-JP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:</a:t>
            </a:r>
            <a:r>
              <a:rPr lang="ja-JP" altLang="en-US" sz="18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アスクルベビーマッサージ教室</a:t>
            </a:r>
            <a:endParaRPr lang="zh-CN" altLang="en-US" sz="18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7" y="7280276"/>
            <a:ext cx="4104000" cy="18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9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37" y="7793038"/>
            <a:ext cx="4104000" cy="18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74" y="8038313"/>
            <a:ext cx="676909" cy="26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2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74" y="8825656"/>
            <a:ext cx="676909" cy="26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/>
          <p:cNvSpPr txBox="1"/>
          <p:nvPr/>
        </p:nvSpPr>
        <p:spPr>
          <a:xfrm>
            <a:off x="665062" y="8066304"/>
            <a:ext cx="673428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75" dirty="0">
                <a:solidFill>
                  <a:srgbClr val="EE8593"/>
                </a:solidFill>
                <a:latin typeface="MS PGothic" pitchFamily="34" charset="-128"/>
                <a:ea typeface="MS PGothic" pitchFamily="34" charset="-128"/>
              </a:rPr>
              <a:t>持ち物</a:t>
            </a:r>
            <a:endParaRPr lang="zh-CN" altLang="en-US" sz="875" dirty="0">
              <a:solidFill>
                <a:srgbClr val="EE8593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65062" y="8859564"/>
            <a:ext cx="673428" cy="226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875" dirty="0">
                <a:solidFill>
                  <a:srgbClr val="EE8593"/>
                </a:solidFill>
                <a:latin typeface="MS PGothic" pitchFamily="34" charset="-128"/>
                <a:ea typeface="MS PGothic" pitchFamily="34" charset="-128"/>
              </a:rPr>
              <a:t>対象</a:t>
            </a:r>
            <a:endParaRPr lang="zh-CN" altLang="en-US" sz="875" dirty="0">
              <a:solidFill>
                <a:srgbClr val="EE8593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20893" y="8393608"/>
            <a:ext cx="37055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大きなバスタオル・水分補給できるもの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20893" y="9185696"/>
            <a:ext cx="3705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生後</a:t>
            </a:r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ヶ月</a:t>
            </a:r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〜1</a:t>
            </a:r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歳前後の赤ちゃんと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ママさん・パパさん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28079" y="5661917"/>
            <a:ext cx="1598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" dirty="0">
                <a:solidFill>
                  <a:srgbClr val="EE8593"/>
                </a:solidFill>
                <a:latin typeface="MS PGothic" pitchFamily="34" charset="-128"/>
                <a:ea typeface="MS PGothic" pitchFamily="34" charset="-128"/>
              </a:rPr>
              <a:t>ベビーマッサージの</a:t>
            </a:r>
          </a:p>
          <a:p>
            <a:pPr algn="ctr"/>
            <a:r>
              <a:rPr lang="ja-JP" altLang="en-US" sz="1200" dirty="0">
                <a:solidFill>
                  <a:srgbClr val="EE8593"/>
                </a:solidFill>
                <a:latin typeface="MS PGothic" pitchFamily="34" charset="-128"/>
                <a:ea typeface="MS PGothic" pitchFamily="34" charset="-128"/>
              </a:rPr>
              <a:t>効果</a:t>
            </a:r>
            <a:r>
              <a:rPr lang="en-US" altLang="ja-JP" sz="1200" dirty="0">
                <a:solidFill>
                  <a:srgbClr val="EE8593"/>
                </a:solidFill>
                <a:latin typeface="MS PGothic" pitchFamily="34" charset="-128"/>
                <a:ea typeface="MS PGothic" pitchFamily="34" charset="-128"/>
              </a:rPr>
              <a:t>1</a:t>
            </a:r>
            <a:endParaRPr lang="zh-CN" altLang="en-US" sz="1200" dirty="0">
              <a:solidFill>
                <a:srgbClr val="EE8593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28079" y="6185743"/>
            <a:ext cx="15988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夜泣きの</a:t>
            </a:r>
          </a:p>
          <a:p>
            <a:pPr algn="ctr"/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軽減</a:t>
            </a:r>
            <a:endParaRPr lang="zh-CN" altLang="en-US" sz="14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049782" y="4989980"/>
            <a:ext cx="1598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ベビーマッサージの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効果</a:t>
            </a:r>
            <a:r>
              <a:rPr lang="en-US" altLang="ja-JP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02851" y="5532973"/>
            <a:ext cx="14734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便秘の改善</a:t>
            </a:r>
            <a:endParaRPr lang="zh-CN" altLang="en-US" sz="14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202314" y="6477559"/>
            <a:ext cx="1598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ベビーマッサージの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効果</a:t>
            </a:r>
            <a:r>
              <a:rPr lang="en-US" altLang="zh-CN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2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198182" y="6984027"/>
            <a:ext cx="1598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マッサージをする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ママさん・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パパさんにも</a:t>
            </a:r>
          </a:p>
          <a:p>
            <a:pPr algn="ctr"/>
            <a:r>
              <a:rPr lang="ja-JP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癒しの効果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00" y="8262291"/>
            <a:ext cx="2484000" cy="27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23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00" y="8609632"/>
            <a:ext cx="2484000" cy="27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23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00" y="9041680"/>
            <a:ext cx="2484000" cy="27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23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300" y="9401720"/>
            <a:ext cx="2484000" cy="27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TextBox 62"/>
          <p:cNvSpPr txBox="1"/>
          <p:nvPr/>
        </p:nvSpPr>
        <p:spPr>
          <a:xfrm>
            <a:off x="5207745" y="8290363"/>
            <a:ext cx="229446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終了後は懇親会があります。</a:t>
            </a:r>
          </a:p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お悩み相談や意見交換で子育ての</a:t>
            </a:r>
          </a:p>
          <a:p>
            <a:pPr algn="ctr">
              <a:lnSpc>
                <a:spcPct val="150000"/>
              </a:lnSpc>
              <a:spcBef>
                <a:spcPts val="1200"/>
              </a:spcBef>
            </a:pPr>
            <a:r>
              <a:rPr lang="ja-JP" altLang="en-US" sz="1000" dirty="0">
                <a:latin typeface="MS PGothic" pitchFamily="34" charset="-128"/>
                <a:ea typeface="MS PGothic" pitchFamily="34" charset="-128"/>
              </a:rPr>
              <a:t>不安を解消しましょう。</a:t>
            </a:r>
            <a:endParaRPr lang="zh-CN" altLang="en-US" sz="1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7063" y="10261942"/>
            <a:ext cx="28444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500" dirty="0">
                <a:latin typeface="HGPSoeiKakugothicUB" pitchFamily="50" charset="-128"/>
                <a:ea typeface="HGPSoeiKakugothicUB" pitchFamily="50" charset="-128"/>
              </a:rPr>
              <a:t>アスクルベビーマッサージ教室</a:t>
            </a:r>
            <a:endParaRPr lang="zh-CN" altLang="en-US" sz="15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973385" y="10288086"/>
            <a:ext cx="16621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zh-CN" altLang="en-US" sz="10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87387" y="10537849"/>
            <a:ext cx="27451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800" dirty="0">
                <a:latin typeface="MS PGothic" pitchFamily="34" charset="-128"/>
                <a:ea typeface="MS PGothic" pitchFamily="34" charset="-128"/>
              </a:rPr>
              <a:t>TEL: 03-1234-1111</a:t>
            </a:r>
            <a:r>
              <a:rPr lang="zh-TW" altLang="en-US" sz="800" dirty="0">
                <a:latin typeface="MS PGothic" pitchFamily="34" charset="-128"/>
                <a:ea typeface="MS PGothic" pitchFamily="34" charset="-128"/>
              </a:rPr>
              <a:t>　〒</a:t>
            </a:r>
            <a:r>
              <a:rPr lang="en-US" altLang="zh-TW" sz="800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8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800" dirty="0">
                <a:latin typeface="MS PGothic" pitchFamily="34" charset="-128"/>
                <a:ea typeface="MS PGothic" pitchFamily="34" charset="-128"/>
              </a:rPr>
              <a:t>3-2-3</a:t>
            </a: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243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2016-07-27T06:10:41Z</dcterms:created>
  <dcterms:modified xsi:type="dcterms:W3CDTF">2017-02-21T10:48:35Z</dcterms:modified>
</cp:coreProperties>
</file>