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6" r:id="rId1"/>
  </p:sldMasterIdLst>
  <p:notesMasterIdLst>
    <p:notesMasterId r:id="rId4"/>
  </p:notesMasterIdLst>
  <p:sldIdLst>
    <p:sldId id="260" r:id="rId2"/>
    <p:sldId id="261" r:id="rId3"/>
  </p:sldIdLst>
  <p:sldSz cx="7775575" cy="10907713"/>
  <p:notesSz cx="7318375" cy="10450513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E8593"/>
    <a:srgbClr val="88C897"/>
    <a:srgbClr val="63BFAA"/>
    <a:srgbClr val="E94708"/>
    <a:srgbClr val="906E30"/>
    <a:srgbClr val="82582D"/>
    <a:srgbClr val="A4723A"/>
    <a:srgbClr val="664724"/>
    <a:srgbClr val="645226"/>
    <a:srgbClr val="64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50" d="100"/>
          <a:sy n="50" d="100"/>
        </p:scale>
        <p:origin x="1980" y="28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88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2017/2/21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66" tIns="48583" rIns="97166" bIns="48583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0"/>
            <a:ext cx="5854700" cy="4114889"/>
          </a:xfrm>
          <a:prstGeom prst="rect">
            <a:avLst/>
          </a:prstGeom>
        </p:spPr>
        <p:txBody>
          <a:bodyPr vert="horz" lIns="97166" tIns="48583" rIns="97166" bIns="48583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2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88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emf"/><Relationship Id="rId18" Type="http://schemas.openxmlformats.org/officeDocument/2006/relationships/image" Target="../media/image17.emf"/><Relationship Id="rId3" Type="http://schemas.openxmlformats.org/officeDocument/2006/relationships/image" Target="../media/image2.emf"/><Relationship Id="rId7" Type="http://schemas.openxmlformats.org/officeDocument/2006/relationships/image" Target="../media/image6.png"/><Relationship Id="rId12" Type="http://schemas.openxmlformats.org/officeDocument/2006/relationships/image" Target="../media/image11.emf"/><Relationship Id="rId17" Type="http://schemas.openxmlformats.org/officeDocument/2006/relationships/image" Target="../media/image16.emf"/><Relationship Id="rId2" Type="http://schemas.openxmlformats.org/officeDocument/2006/relationships/image" Target="../media/image1.emf"/><Relationship Id="rId16" Type="http://schemas.openxmlformats.org/officeDocument/2006/relationships/image" Target="../media/image15.emf"/><Relationship Id="rId20" Type="http://schemas.openxmlformats.org/officeDocument/2006/relationships/image" Target="../media/image19.emf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11" Type="http://schemas.openxmlformats.org/officeDocument/2006/relationships/image" Target="../media/image10.emf"/><Relationship Id="rId5" Type="http://schemas.openxmlformats.org/officeDocument/2006/relationships/image" Target="../media/image4.png"/><Relationship Id="rId15" Type="http://schemas.openxmlformats.org/officeDocument/2006/relationships/image" Target="../media/image14.emf"/><Relationship Id="rId10" Type="http://schemas.openxmlformats.org/officeDocument/2006/relationships/image" Target="../media/image9.emf"/><Relationship Id="rId19" Type="http://schemas.openxmlformats.org/officeDocument/2006/relationships/image" Target="../media/image18.emf"/><Relationship Id="rId4" Type="http://schemas.openxmlformats.org/officeDocument/2006/relationships/image" Target="../media/image3.png"/><Relationship Id="rId9" Type="http://schemas.openxmlformats.org/officeDocument/2006/relationships/image" Target="../media/image8.emf"/><Relationship Id="rId14" Type="http://schemas.openxmlformats.org/officeDocument/2006/relationships/image" Target="../media/image1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このテンプレートは</a:t>
            </a:r>
            <a:r>
              <a:rPr lang="en-US" altLang="ja-JP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A4</a:t>
            </a: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サイズ</a:t>
            </a:r>
            <a:r>
              <a:rPr lang="en-US" altLang="ja-JP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(297</a:t>
            </a: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×210</a:t>
            </a: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91694" y="-323774"/>
            <a:ext cx="8194415" cy="1162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33950" y="4939690"/>
            <a:ext cx="1404000" cy="140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9" name="Picture 3" descr="Z:\47870-0707_JP160708\第五弾（48点）-0720(241-254)\248_837d_baby\837d_baby_OL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26013" y="5054832"/>
            <a:ext cx="5045076" cy="5045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Z:\47870-0707_JP160708\第五弾（48点）-0720(241-254)\247_836d_baby\未标题-1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4321" y="239049"/>
            <a:ext cx="5394325" cy="38306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6" descr="Z:\47870-0707_JP160708\第五弾（48点）-0720(241-254)\247_836d_baby\2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66868" y="2323096"/>
            <a:ext cx="1911350" cy="158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Z:\47870-0707_JP160708\第五弾（48点）-0720(241-254)\247_836d_baby\3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4235" y="602132"/>
            <a:ext cx="890588" cy="785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8" descr="Z:\47870-0707_JP160708\第五弾（48点）-0720(241-254)\247_836d_baby\4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6116" y="1598743"/>
            <a:ext cx="401638" cy="530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5340" y="967230"/>
            <a:ext cx="1398755" cy="237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2496457" y="1129522"/>
            <a:ext cx="3062514" cy="22736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4725" dirty="0">
                <a:solidFill>
                  <a:srgbClr val="EE8593"/>
                </a:solidFill>
                <a:latin typeface="+mj-ea"/>
                <a:ea typeface="+mj-ea"/>
              </a:rPr>
              <a:t>ベビー</a:t>
            </a:r>
          </a:p>
          <a:p>
            <a:pPr algn="ctr"/>
            <a:r>
              <a:rPr lang="ja-JP" altLang="en-US" sz="4725" dirty="0">
                <a:solidFill>
                  <a:srgbClr val="EE8593"/>
                </a:solidFill>
                <a:latin typeface="+mj-ea"/>
                <a:ea typeface="+mj-ea"/>
              </a:rPr>
              <a:t>マッサージ</a:t>
            </a:r>
          </a:p>
          <a:p>
            <a:pPr algn="ctr"/>
            <a:r>
              <a:rPr lang="ja-JP" altLang="en-US" sz="4725" dirty="0">
                <a:solidFill>
                  <a:srgbClr val="EE8593"/>
                </a:solidFill>
                <a:latin typeface="+mj-ea"/>
                <a:ea typeface="+mj-ea"/>
              </a:rPr>
              <a:t>教室</a:t>
            </a:r>
            <a:endParaRPr lang="zh-CN" altLang="en-US" sz="4725" dirty="0">
              <a:solidFill>
                <a:srgbClr val="EE8593"/>
              </a:solidFill>
              <a:latin typeface="+mj-ea"/>
              <a:ea typeface="+mj-ea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638369" y="4063337"/>
            <a:ext cx="447668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400" dirty="0">
                <a:latin typeface="+mj-ea"/>
                <a:ea typeface="+mj-ea"/>
              </a:rPr>
              <a:t>泣いたり笑ったり身体で表現したり</a:t>
            </a:r>
            <a:r>
              <a:rPr lang="en-US" altLang="ja-JP" sz="1400" dirty="0">
                <a:latin typeface="+mj-ea"/>
                <a:ea typeface="+mj-ea"/>
              </a:rPr>
              <a:t>…</a:t>
            </a:r>
            <a:r>
              <a:rPr lang="ja-JP" altLang="en-US" sz="1400" dirty="0">
                <a:latin typeface="+mj-ea"/>
                <a:ea typeface="+mj-ea"/>
              </a:rPr>
              <a:t>。</a:t>
            </a:r>
          </a:p>
          <a:p>
            <a:pPr algn="ctr"/>
            <a:r>
              <a:rPr lang="ja-JP" altLang="en-US" sz="1400" dirty="0">
                <a:latin typeface="+mj-ea"/>
                <a:ea typeface="+mj-ea"/>
              </a:rPr>
              <a:t>赤ちゃんのメッセージを優しい手で感じとりましょう。</a:t>
            </a:r>
            <a:endParaRPr lang="zh-CN" altLang="en-US" sz="1400" dirty="0">
              <a:latin typeface="+mj-ea"/>
              <a:ea typeface="+mj-ea"/>
            </a:endParaRPr>
          </a:p>
        </p:txBody>
      </p:sp>
      <p:pic>
        <p:nvPicPr>
          <p:cNvPr id="1035" name="Picture 11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9225" y="5476268"/>
            <a:ext cx="1080000" cy="180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12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47925" y="5034640"/>
            <a:ext cx="604150" cy="64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13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30237" y="8794140"/>
            <a:ext cx="1216158" cy="118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Picture 15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27714" y="5688665"/>
            <a:ext cx="1404000" cy="140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Picture 16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26476" y="6221458"/>
            <a:ext cx="1044000" cy="276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1" name="Picture 17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92300" y="6402433"/>
            <a:ext cx="1728000" cy="172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0" name="正方形/長方形 67"/>
          <p:cNvSpPr/>
          <p:nvPr/>
        </p:nvSpPr>
        <p:spPr>
          <a:xfrm>
            <a:off x="5353300" y="9680433"/>
            <a:ext cx="2184650" cy="101258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000" b="1" dirty="0">
                <a:latin typeface="+mj-ea"/>
                <a:ea typeface="+mj-ea"/>
                <a:cs typeface="メイリオ" panose="020B0604030504040204" pitchFamily="50" charset="-128"/>
              </a:rPr>
              <a:t>地図入る</a:t>
            </a:r>
          </a:p>
        </p:txBody>
      </p:sp>
      <p:pic>
        <p:nvPicPr>
          <p:cNvPr id="1044" name="Picture 20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0196" y="6967586"/>
            <a:ext cx="1116000" cy="275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5" name="Picture 21"/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8488" y="5029381"/>
            <a:ext cx="936894" cy="100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" name="TextBox 14"/>
          <p:cNvSpPr txBox="1"/>
          <p:nvPr/>
        </p:nvSpPr>
        <p:spPr>
          <a:xfrm>
            <a:off x="1639615" y="5396565"/>
            <a:ext cx="1598885" cy="6408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268" dirty="0">
                <a:solidFill>
                  <a:schemeClr val="bg1"/>
                </a:solidFill>
                <a:latin typeface="+mj-ea"/>
                <a:ea typeface="+mj-ea"/>
              </a:rPr>
              <a:t>第</a:t>
            </a:r>
            <a:r>
              <a:rPr lang="en-US" altLang="zh-CN" sz="3564" dirty="0">
                <a:solidFill>
                  <a:schemeClr val="bg1"/>
                </a:solidFill>
                <a:latin typeface="+mj-ea"/>
                <a:ea typeface="+mj-ea"/>
              </a:rPr>
              <a:t>2</a:t>
            </a:r>
            <a:r>
              <a:rPr lang="zh-CN" altLang="en-US" sz="2268" dirty="0">
                <a:solidFill>
                  <a:schemeClr val="bg1"/>
                </a:solidFill>
                <a:latin typeface="+mj-ea"/>
                <a:ea typeface="+mj-ea"/>
              </a:rPr>
              <a:t>回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448323" y="6003920"/>
            <a:ext cx="3705583" cy="12772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3850" dirty="0">
                <a:solidFill>
                  <a:schemeClr val="bg1"/>
                </a:solidFill>
                <a:latin typeface="+mj-ea"/>
                <a:ea typeface="+mj-ea"/>
              </a:rPr>
              <a:t>9</a:t>
            </a:r>
            <a:r>
              <a:rPr lang="zh-TW" altLang="en-US" sz="2750" dirty="0">
                <a:solidFill>
                  <a:schemeClr val="bg1"/>
                </a:solidFill>
                <a:latin typeface="+mj-ea"/>
                <a:ea typeface="+mj-ea"/>
              </a:rPr>
              <a:t>月</a:t>
            </a:r>
            <a:r>
              <a:rPr lang="en-US" altLang="zh-TW" sz="3850" dirty="0">
                <a:solidFill>
                  <a:schemeClr val="bg1"/>
                </a:solidFill>
                <a:latin typeface="+mj-ea"/>
                <a:ea typeface="+mj-ea"/>
              </a:rPr>
              <a:t>1</a:t>
            </a:r>
            <a:r>
              <a:rPr lang="zh-TW" altLang="en-US" sz="2750" dirty="0">
                <a:solidFill>
                  <a:schemeClr val="bg1"/>
                </a:solidFill>
                <a:latin typeface="+mj-ea"/>
                <a:ea typeface="+mj-ea"/>
              </a:rPr>
              <a:t>日（月） </a:t>
            </a:r>
            <a:r>
              <a:rPr lang="en-US" altLang="zh-TW" sz="2750" dirty="0">
                <a:solidFill>
                  <a:schemeClr val="bg1"/>
                </a:solidFill>
                <a:latin typeface="+mj-ea"/>
                <a:ea typeface="+mj-ea"/>
              </a:rPr>
              <a:t>10</a:t>
            </a:r>
            <a:r>
              <a:rPr lang="zh-TW" altLang="en-US" sz="2750" dirty="0">
                <a:solidFill>
                  <a:schemeClr val="bg1"/>
                </a:solidFill>
                <a:latin typeface="+mj-ea"/>
                <a:ea typeface="+mj-ea"/>
              </a:rPr>
              <a:t>時</a:t>
            </a:r>
            <a:r>
              <a:rPr lang="en-US" altLang="zh-TW" sz="2750" dirty="0">
                <a:solidFill>
                  <a:schemeClr val="bg1"/>
                </a:solidFill>
                <a:latin typeface="+mj-ea"/>
                <a:ea typeface="+mj-ea"/>
              </a:rPr>
              <a:t>〜</a:t>
            </a:r>
          </a:p>
          <a:p>
            <a:pPr algn="ctr"/>
            <a:r>
              <a:rPr lang="en-US" altLang="zh-TW" sz="3850" dirty="0">
                <a:solidFill>
                  <a:schemeClr val="bg1"/>
                </a:solidFill>
                <a:latin typeface="+mj-ea"/>
                <a:ea typeface="+mj-ea"/>
              </a:rPr>
              <a:t>9</a:t>
            </a:r>
            <a:r>
              <a:rPr lang="zh-TW" altLang="en-US" sz="2750" dirty="0">
                <a:solidFill>
                  <a:schemeClr val="bg1"/>
                </a:solidFill>
                <a:latin typeface="+mj-ea"/>
                <a:ea typeface="+mj-ea"/>
              </a:rPr>
              <a:t>月</a:t>
            </a:r>
            <a:r>
              <a:rPr lang="en-US" altLang="zh-TW" sz="3850" dirty="0">
                <a:solidFill>
                  <a:schemeClr val="bg1"/>
                </a:solidFill>
                <a:latin typeface="+mj-ea"/>
                <a:ea typeface="+mj-ea"/>
              </a:rPr>
              <a:t>8</a:t>
            </a:r>
            <a:r>
              <a:rPr lang="zh-TW" altLang="en-US" sz="2750" dirty="0">
                <a:solidFill>
                  <a:schemeClr val="bg1"/>
                </a:solidFill>
                <a:latin typeface="+mj-ea"/>
                <a:ea typeface="+mj-ea"/>
              </a:rPr>
              <a:t>日（月） </a:t>
            </a:r>
            <a:r>
              <a:rPr lang="en-US" altLang="zh-TW" sz="2750" dirty="0">
                <a:solidFill>
                  <a:schemeClr val="bg1"/>
                </a:solidFill>
                <a:latin typeface="+mj-ea"/>
                <a:ea typeface="+mj-ea"/>
              </a:rPr>
              <a:t>10</a:t>
            </a:r>
            <a:r>
              <a:rPr lang="zh-TW" altLang="en-US" sz="2750" dirty="0">
                <a:solidFill>
                  <a:schemeClr val="bg1"/>
                </a:solidFill>
                <a:latin typeface="+mj-ea"/>
                <a:ea typeface="+mj-ea"/>
              </a:rPr>
              <a:t>時</a:t>
            </a:r>
            <a:r>
              <a:rPr lang="en-US" altLang="zh-TW" sz="2750" dirty="0">
                <a:solidFill>
                  <a:schemeClr val="bg1"/>
                </a:solidFill>
                <a:latin typeface="+mj-ea"/>
                <a:ea typeface="+mj-ea"/>
              </a:rPr>
              <a:t>〜</a:t>
            </a:r>
            <a:endParaRPr lang="zh-CN" altLang="en-US" sz="2750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520893" y="7458308"/>
            <a:ext cx="37055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800" dirty="0">
                <a:solidFill>
                  <a:schemeClr val="bg1"/>
                </a:solidFill>
                <a:latin typeface="+mj-ea"/>
                <a:ea typeface="+mj-ea"/>
              </a:rPr>
              <a:t>会場</a:t>
            </a:r>
            <a:r>
              <a:rPr lang="en-US" altLang="ja-JP" sz="1800" dirty="0">
                <a:solidFill>
                  <a:schemeClr val="bg1"/>
                </a:solidFill>
                <a:latin typeface="+mj-ea"/>
                <a:ea typeface="+mj-ea"/>
              </a:rPr>
              <a:t>:</a:t>
            </a:r>
            <a:r>
              <a:rPr lang="ja-JP" altLang="en-US" sz="1800" dirty="0">
                <a:solidFill>
                  <a:schemeClr val="bg1"/>
                </a:solidFill>
                <a:latin typeface="+mj-ea"/>
                <a:ea typeface="+mj-ea"/>
              </a:rPr>
              <a:t>アスクルベビーマッサージ教室</a:t>
            </a:r>
            <a:endParaRPr lang="zh-CN" altLang="en-US" sz="1800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pic>
        <p:nvPicPr>
          <p:cNvPr id="1046" name="Picture 22"/>
          <p:cNvPicPr>
            <a:picLocks noChangeAspect="1" noChangeArrowheads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5674" y="8130433"/>
            <a:ext cx="676909" cy="262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8" name="Picture 22"/>
          <p:cNvPicPr>
            <a:picLocks noChangeAspect="1" noChangeArrowheads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5674" y="8917776"/>
            <a:ext cx="676909" cy="262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9" name="TextBox 48"/>
          <p:cNvSpPr txBox="1"/>
          <p:nvPr/>
        </p:nvSpPr>
        <p:spPr>
          <a:xfrm>
            <a:off x="665062" y="8158424"/>
            <a:ext cx="673428" cy="2269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875" dirty="0">
                <a:solidFill>
                  <a:srgbClr val="88C897"/>
                </a:solidFill>
                <a:latin typeface="+mj-ea"/>
                <a:ea typeface="+mj-ea"/>
              </a:rPr>
              <a:t>持ち物</a:t>
            </a:r>
            <a:endParaRPr lang="zh-CN" altLang="en-US" sz="875" dirty="0">
              <a:solidFill>
                <a:srgbClr val="88C897"/>
              </a:solidFill>
              <a:latin typeface="+mj-ea"/>
              <a:ea typeface="+mj-ea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665062" y="8951684"/>
            <a:ext cx="673428" cy="2269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875" dirty="0">
                <a:solidFill>
                  <a:srgbClr val="88C897"/>
                </a:solidFill>
                <a:latin typeface="+mj-ea"/>
                <a:ea typeface="+mj-ea"/>
              </a:rPr>
              <a:t>対象</a:t>
            </a:r>
            <a:endParaRPr lang="zh-CN" altLang="en-US" sz="875" dirty="0">
              <a:solidFill>
                <a:srgbClr val="88C897"/>
              </a:solidFill>
              <a:latin typeface="+mj-ea"/>
              <a:ea typeface="+mj-ea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520893" y="8485728"/>
            <a:ext cx="370558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200" dirty="0">
                <a:solidFill>
                  <a:schemeClr val="bg1"/>
                </a:solidFill>
                <a:latin typeface="+mj-ea"/>
                <a:ea typeface="+mj-ea"/>
              </a:rPr>
              <a:t>大きなバスタオル・水分補給できるもの</a:t>
            </a:r>
            <a:endParaRPr lang="zh-CN" altLang="en-US" sz="1200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520893" y="9277816"/>
            <a:ext cx="370558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200" dirty="0">
                <a:solidFill>
                  <a:schemeClr val="bg1"/>
                </a:solidFill>
                <a:latin typeface="+mj-ea"/>
                <a:ea typeface="+mj-ea"/>
              </a:rPr>
              <a:t>生後</a:t>
            </a:r>
            <a:r>
              <a:rPr lang="en-US" altLang="ja-JP" sz="1200" dirty="0">
                <a:solidFill>
                  <a:schemeClr val="bg1"/>
                </a:solidFill>
                <a:latin typeface="+mj-ea"/>
                <a:ea typeface="+mj-ea"/>
              </a:rPr>
              <a:t>2</a:t>
            </a:r>
            <a:r>
              <a:rPr lang="ja-JP" altLang="en-US" sz="1200" dirty="0">
                <a:solidFill>
                  <a:schemeClr val="bg1"/>
                </a:solidFill>
                <a:latin typeface="+mj-ea"/>
                <a:ea typeface="+mj-ea"/>
              </a:rPr>
              <a:t>ヶ月</a:t>
            </a:r>
            <a:r>
              <a:rPr lang="en-US" altLang="ja-JP" sz="1200" dirty="0">
                <a:solidFill>
                  <a:schemeClr val="bg1"/>
                </a:solidFill>
                <a:latin typeface="+mj-ea"/>
                <a:ea typeface="+mj-ea"/>
              </a:rPr>
              <a:t>〜1</a:t>
            </a:r>
            <a:r>
              <a:rPr lang="ja-JP" altLang="en-US" sz="1200" dirty="0">
                <a:solidFill>
                  <a:schemeClr val="bg1"/>
                </a:solidFill>
                <a:latin typeface="+mj-ea"/>
                <a:ea typeface="+mj-ea"/>
              </a:rPr>
              <a:t>歳前後の赤ちゃんと</a:t>
            </a:r>
          </a:p>
          <a:p>
            <a:pPr algn="ctr"/>
            <a:r>
              <a:rPr lang="ja-JP" altLang="en-US" sz="1200" dirty="0">
                <a:solidFill>
                  <a:schemeClr val="bg1"/>
                </a:solidFill>
                <a:latin typeface="+mj-ea"/>
                <a:ea typeface="+mj-ea"/>
              </a:rPr>
              <a:t>ママさん・パパさん</a:t>
            </a:r>
            <a:endParaRPr lang="zh-CN" altLang="en-US" sz="1200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3928079" y="5830237"/>
            <a:ext cx="15988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600" dirty="0">
                <a:solidFill>
                  <a:srgbClr val="EE8593"/>
                </a:solidFill>
                <a:latin typeface="+mj-ea"/>
                <a:ea typeface="+mj-ea"/>
              </a:rPr>
              <a:t>ベビーマッサージの</a:t>
            </a:r>
          </a:p>
          <a:p>
            <a:pPr algn="ctr"/>
            <a:r>
              <a:rPr lang="ja-JP" altLang="en-US" sz="1200" dirty="0">
                <a:solidFill>
                  <a:srgbClr val="EE8593"/>
                </a:solidFill>
                <a:latin typeface="+mj-ea"/>
                <a:ea typeface="+mj-ea"/>
              </a:rPr>
              <a:t>効果</a:t>
            </a:r>
            <a:r>
              <a:rPr lang="en-US" altLang="ja-JP" sz="1200" dirty="0">
                <a:solidFill>
                  <a:srgbClr val="EE8593"/>
                </a:solidFill>
                <a:latin typeface="+mj-ea"/>
                <a:ea typeface="+mj-ea"/>
              </a:rPr>
              <a:t>1</a:t>
            </a:r>
            <a:endParaRPr lang="zh-CN" altLang="en-US" sz="1200" dirty="0">
              <a:solidFill>
                <a:srgbClr val="EE8593"/>
              </a:solidFill>
              <a:latin typeface="+mj-ea"/>
              <a:ea typeface="+mj-ea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3928079" y="6325488"/>
            <a:ext cx="159888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400" dirty="0">
                <a:latin typeface="+mj-ea"/>
                <a:ea typeface="+mj-ea"/>
              </a:rPr>
              <a:t>夜泣きの</a:t>
            </a:r>
          </a:p>
          <a:p>
            <a:pPr algn="ctr"/>
            <a:r>
              <a:rPr lang="ja-JP" altLang="en-US" sz="1400" dirty="0">
                <a:latin typeface="+mj-ea"/>
                <a:ea typeface="+mj-ea"/>
              </a:rPr>
              <a:t>軽減</a:t>
            </a:r>
            <a:endParaRPr lang="zh-CN" altLang="en-US" sz="1400" dirty="0">
              <a:latin typeface="+mj-ea"/>
              <a:ea typeface="+mj-ea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6049782" y="5082100"/>
            <a:ext cx="15988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600" dirty="0">
                <a:solidFill>
                  <a:schemeClr val="bg1"/>
                </a:solidFill>
                <a:latin typeface="+mj-ea"/>
                <a:ea typeface="+mj-ea"/>
              </a:rPr>
              <a:t>ベビーマッサージの</a:t>
            </a:r>
          </a:p>
          <a:p>
            <a:pPr algn="ctr"/>
            <a:r>
              <a:rPr lang="ja-JP" altLang="en-US" sz="1200" dirty="0">
                <a:solidFill>
                  <a:schemeClr val="bg1"/>
                </a:solidFill>
                <a:latin typeface="+mj-ea"/>
                <a:ea typeface="+mj-ea"/>
              </a:rPr>
              <a:t>効果</a:t>
            </a:r>
            <a:r>
              <a:rPr lang="en-US" altLang="ja-JP" sz="1200" dirty="0">
                <a:solidFill>
                  <a:schemeClr val="bg1"/>
                </a:solidFill>
                <a:latin typeface="+mj-ea"/>
                <a:ea typeface="+mj-ea"/>
              </a:rPr>
              <a:t>3</a:t>
            </a:r>
            <a:endParaRPr lang="zh-CN" altLang="en-US" sz="1200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6102851" y="5625093"/>
            <a:ext cx="154581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400" dirty="0">
                <a:solidFill>
                  <a:schemeClr val="bg1"/>
                </a:solidFill>
                <a:latin typeface="+mj-ea"/>
                <a:ea typeface="+mj-ea"/>
              </a:rPr>
              <a:t>便秘の改善</a:t>
            </a:r>
            <a:endParaRPr lang="zh-CN" altLang="en-US" sz="1400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5202315" y="6598254"/>
            <a:ext cx="1547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600" dirty="0">
                <a:solidFill>
                  <a:schemeClr val="bg1"/>
                </a:solidFill>
                <a:latin typeface="+mj-ea"/>
                <a:ea typeface="+mj-ea"/>
              </a:rPr>
              <a:t>ベビーマッサージの</a:t>
            </a:r>
          </a:p>
          <a:p>
            <a:pPr algn="ctr"/>
            <a:r>
              <a:rPr lang="ja-JP" altLang="en-US" sz="1200" dirty="0">
                <a:solidFill>
                  <a:schemeClr val="bg1"/>
                </a:solidFill>
                <a:latin typeface="+mj-ea"/>
                <a:ea typeface="+mj-ea"/>
              </a:rPr>
              <a:t>効果</a:t>
            </a:r>
            <a:r>
              <a:rPr lang="en-US" altLang="zh-CN" sz="1200" dirty="0">
                <a:solidFill>
                  <a:schemeClr val="bg1"/>
                </a:solidFill>
                <a:latin typeface="+mj-ea"/>
                <a:ea typeface="+mj-ea"/>
              </a:rPr>
              <a:t>2</a:t>
            </a:r>
            <a:endParaRPr lang="zh-CN" altLang="en-US" sz="1200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5150557" y="7095197"/>
            <a:ext cx="159888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200" dirty="0">
                <a:solidFill>
                  <a:schemeClr val="bg1"/>
                </a:solidFill>
                <a:latin typeface="+mj-ea"/>
                <a:ea typeface="+mj-ea"/>
              </a:rPr>
              <a:t>マッサージをする</a:t>
            </a:r>
          </a:p>
          <a:p>
            <a:pPr algn="ctr"/>
            <a:r>
              <a:rPr lang="ja-JP" altLang="en-US" sz="1200" dirty="0">
                <a:solidFill>
                  <a:schemeClr val="bg1"/>
                </a:solidFill>
                <a:latin typeface="+mj-ea"/>
                <a:ea typeface="+mj-ea"/>
              </a:rPr>
              <a:t>ママさん・</a:t>
            </a:r>
          </a:p>
          <a:p>
            <a:pPr algn="ctr"/>
            <a:r>
              <a:rPr lang="ja-JP" altLang="en-US" sz="1200" dirty="0">
                <a:solidFill>
                  <a:schemeClr val="bg1"/>
                </a:solidFill>
                <a:latin typeface="+mj-ea"/>
                <a:ea typeface="+mj-ea"/>
              </a:rPr>
              <a:t>パパさんにも</a:t>
            </a:r>
          </a:p>
          <a:p>
            <a:pPr algn="ctr"/>
            <a:r>
              <a:rPr lang="ja-JP" altLang="en-US" sz="1200" dirty="0">
                <a:solidFill>
                  <a:schemeClr val="bg1"/>
                </a:solidFill>
                <a:latin typeface="+mj-ea"/>
                <a:ea typeface="+mj-ea"/>
              </a:rPr>
              <a:t>癒しの効果</a:t>
            </a:r>
            <a:endParaRPr lang="zh-CN" altLang="en-US" sz="1200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pic>
        <p:nvPicPr>
          <p:cNvPr id="1047" name="Picture 23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92300" y="8354411"/>
            <a:ext cx="2484000" cy="279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0" name="Picture 23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92300" y="8701752"/>
            <a:ext cx="2484000" cy="279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" name="Picture 23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92300" y="9133800"/>
            <a:ext cx="2484000" cy="279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2" name="Picture 23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92300" y="9493840"/>
            <a:ext cx="2484000" cy="279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3" name="TextBox 62"/>
          <p:cNvSpPr txBox="1"/>
          <p:nvPr/>
        </p:nvSpPr>
        <p:spPr>
          <a:xfrm>
            <a:off x="5207745" y="8401533"/>
            <a:ext cx="2294464" cy="10926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  <a:spcBef>
                <a:spcPts val="1200"/>
              </a:spcBef>
            </a:pPr>
            <a:r>
              <a:rPr lang="ja-JP" altLang="en-US" sz="1000" dirty="0">
                <a:latin typeface="+mj-ea"/>
                <a:ea typeface="+mj-ea"/>
              </a:rPr>
              <a:t>終了後は懇親会があります。</a:t>
            </a:r>
          </a:p>
          <a:p>
            <a:pPr algn="ctr">
              <a:lnSpc>
                <a:spcPct val="150000"/>
              </a:lnSpc>
              <a:spcBef>
                <a:spcPts val="1200"/>
              </a:spcBef>
            </a:pPr>
            <a:r>
              <a:rPr lang="ja-JP" altLang="en-US" sz="1000" dirty="0">
                <a:latin typeface="+mj-ea"/>
                <a:ea typeface="+mj-ea"/>
              </a:rPr>
              <a:t>お悩み相談や意見交換で子育ての</a:t>
            </a:r>
          </a:p>
          <a:p>
            <a:pPr algn="ctr">
              <a:lnSpc>
                <a:spcPct val="150000"/>
              </a:lnSpc>
              <a:spcBef>
                <a:spcPts val="1200"/>
              </a:spcBef>
            </a:pPr>
            <a:r>
              <a:rPr lang="ja-JP" altLang="en-US" sz="1000" dirty="0">
                <a:latin typeface="+mj-ea"/>
                <a:ea typeface="+mj-ea"/>
              </a:rPr>
              <a:t>不安を解消しましょう。</a:t>
            </a:r>
            <a:endParaRPr lang="zh-CN" altLang="en-US" sz="1000" dirty="0">
              <a:latin typeface="+mj-ea"/>
              <a:ea typeface="+mj-ea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67063" y="10201662"/>
            <a:ext cx="2745103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500" dirty="0">
                <a:latin typeface="HGPSoeiKakugothicUB" pitchFamily="50" charset="-128"/>
                <a:ea typeface="HGPSoeiKakugothicUB" pitchFamily="50" charset="-128"/>
              </a:rPr>
              <a:t>アスクルベビーマッサージ教室</a:t>
            </a:r>
            <a:endParaRPr lang="zh-CN" altLang="en-US" sz="1500" dirty="0">
              <a:latin typeface="HGPSoeiKakugothicUB" pitchFamily="50" charset="-128"/>
              <a:ea typeface="HGPSoeiKakugothicUB" pitchFamily="50" charset="-128"/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3027694" y="10259556"/>
            <a:ext cx="169982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000" dirty="0">
                <a:latin typeface="+mj-ea"/>
                <a:ea typeface="+mj-ea"/>
              </a:rPr>
              <a:t>http://www.askult.com/</a:t>
            </a:r>
            <a:endParaRPr lang="zh-CN" altLang="en-US" sz="1000" dirty="0">
              <a:latin typeface="+mj-ea"/>
              <a:ea typeface="+mj-ea"/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287387" y="10477569"/>
            <a:ext cx="274510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>
                <a:latin typeface="+mj-ea"/>
                <a:ea typeface="+mj-ea"/>
              </a:rPr>
              <a:t>TEL: 03-1234-1111</a:t>
            </a:r>
            <a:r>
              <a:rPr lang="zh-TW" altLang="en-US" sz="800" dirty="0">
                <a:latin typeface="+mj-ea"/>
                <a:ea typeface="+mj-ea"/>
              </a:rPr>
              <a:t>　〒</a:t>
            </a:r>
            <a:r>
              <a:rPr lang="en-US" altLang="zh-TW" sz="800" dirty="0">
                <a:latin typeface="+mj-ea"/>
                <a:ea typeface="+mj-ea"/>
              </a:rPr>
              <a:t>135-0061 </a:t>
            </a:r>
            <a:r>
              <a:rPr lang="zh-TW" altLang="en-US" sz="800" dirty="0">
                <a:latin typeface="+mj-ea"/>
                <a:ea typeface="+mj-ea"/>
              </a:rPr>
              <a:t>東京都江東区豊洲</a:t>
            </a:r>
            <a:r>
              <a:rPr lang="en-US" altLang="zh-TW" sz="800" dirty="0">
                <a:latin typeface="+mj-ea"/>
                <a:ea typeface="+mj-ea"/>
              </a:rPr>
              <a:t>3-2-3</a:t>
            </a: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085" y="7405909"/>
            <a:ext cx="4284000" cy="494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79290052"/>
      </p:ext>
    </p:extLst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51</Template>
  <TotalTime>0</TotalTime>
  <Words>243</Words>
  <Application>Microsoft Office PowerPoint</Application>
  <PresentationFormat>ユーザー設定</PresentationFormat>
  <Paragraphs>51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9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2" baseType="lpstr">
      <vt:lpstr>HGPSoeiKakugothicUB</vt:lpstr>
      <vt:lpstr>ＭＳ Ｐゴシック</vt:lpstr>
      <vt:lpstr>ＭＳ Ｐゴシック</vt:lpstr>
      <vt:lpstr>新細明體</vt:lpstr>
      <vt:lpstr>宋体</vt:lpstr>
      <vt:lpstr>メイリオ</vt:lpstr>
      <vt:lpstr>Arial</vt:lpstr>
      <vt:lpstr>Calibri</vt:lpstr>
      <vt:lpstr>Calibri Light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2016-07-27T06:11:15Z</dcterms:created>
  <dcterms:modified xsi:type="dcterms:W3CDTF">2017-02-21T10:52:45Z</dcterms:modified>
</cp:coreProperties>
</file>