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9BE00"/>
    <a:srgbClr val="414E30"/>
    <a:srgbClr val="EE8593"/>
    <a:srgbClr val="88C897"/>
    <a:srgbClr val="63BFAA"/>
    <a:srgbClr val="E94708"/>
    <a:srgbClr val="906E30"/>
    <a:srgbClr val="82582D"/>
    <a:srgbClr val="A4723A"/>
    <a:srgbClr val="66472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2017/2/21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2/21/2017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4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462" t="520" r="1284" b="2990"/>
          <a:stretch/>
        </p:blipFill>
        <p:spPr bwMode="auto">
          <a:xfrm>
            <a:off x="0" y="0"/>
            <a:ext cx="7775575" cy="109093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8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95569" y="1612900"/>
            <a:ext cx="3384435" cy="50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1" name="TextBox 10"/>
          <p:cNvSpPr txBox="1"/>
          <p:nvPr/>
        </p:nvSpPr>
        <p:spPr>
          <a:xfrm>
            <a:off x="406402" y="342900"/>
            <a:ext cx="6959600" cy="13415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8118" b="1" dirty="0">
                <a:solidFill>
                  <a:srgbClr val="414E30"/>
                </a:solidFill>
                <a:latin typeface="MS PMincho" pitchFamily="18" charset="-128"/>
                <a:ea typeface="MS PMincho" pitchFamily="18" charset="-128"/>
              </a:rPr>
              <a:t>9.20</a:t>
            </a:r>
            <a:r>
              <a:rPr lang="zh-CN" altLang="en-US" sz="5390" b="1" dirty="0">
                <a:solidFill>
                  <a:srgbClr val="414E30"/>
                </a:solidFill>
                <a:latin typeface="MS PMincho" pitchFamily="18" charset="-128"/>
                <a:ea typeface="MS PMincho" pitchFamily="18" charset="-128"/>
              </a:rPr>
              <a:t>（</a:t>
            </a:r>
            <a:r>
              <a:rPr lang="en-US" altLang="zh-CN" sz="5390" b="1" dirty="0">
                <a:solidFill>
                  <a:srgbClr val="414E30"/>
                </a:solidFill>
                <a:latin typeface="MS PMincho" pitchFamily="18" charset="-128"/>
                <a:ea typeface="MS PMincho" pitchFamily="18" charset="-128"/>
              </a:rPr>
              <a:t>sat</a:t>
            </a:r>
            <a:r>
              <a:rPr lang="zh-CN" altLang="en-US" sz="5390" b="1" dirty="0">
                <a:solidFill>
                  <a:srgbClr val="414E30"/>
                </a:solidFill>
                <a:latin typeface="MS PMincho" pitchFamily="18" charset="-128"/>
                <a:ea typeface="MS PMincho" pitchFamily="18" charset="-128"/>
              </a:rPr>
              <a:t>）</a:t>
            </a:r>
            <a:r>
              <a:rPr lang="en-US" altLang="zh-CN" sz="6740" b="1" dirty="0">
                <a:solidFill>
                  <a:srgbClr val="414E30"/>
                </a:solidFill>
                <a:latin typeface="MS PMincho" pitchFamily="18" charset="-128"/>
                <a:ea typeface="MS PMincho" pitchFamily="18" charset="-128"/>
              </a:rPr>
              <a:t>OPEN!!</a:t>
            </a:r>
            <a:endParaRPr lang="zh-CN" altLang="en-US" sz="6740" b="1" dirty="0">
              <a:solidFill>
                <a:srgbClr val="414E30"/>
              </a:solidFill>
              <a:latin typeface="MS PMincho" pitchFamily="18" charset="-128"/>
              <a:ea typeface="MS PMincho" pitchFamily="18" charset="-128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449944" y="6894016"/>
            <a:ext cx="6959600" cy="100027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5900" b="1" dirty="0">
                <a:solidFill>
                  <a:srgbClr val="414E30"/>
                </a:solidFill>
                <a:latin typeface="MS PMincho" pitchFamily="18" charset="-128"/>
                <a:ea typeface="MS PMincho" pitchFamily="18" charset="-128"/>
              </a:rPr>
              <a:t>CAFE ASKUL</a:t>
            </a:r>
            <a:endParaRPr lang="zh-CN" altLang="en-US" sz="5900" b="1" dirty="0">
              <a:solidFill>
                <a:srgbClr val="414E30"/>
              </a:solidFill>
              <a:latin typeface="MS PMincho" pitchFamily="18" charset="-128"/>
              <a:ea typeface="MS PMincho" pitchFamily="18" charset="-128"/>
            </a:endParaRPr>
          </a:p>
        </p:txBody>
      </p:sp>
      <p:sp>
        <p:nvSpPr>
          <p:cNvPr id="67" name="TextBox 66"/>
          <p:cNvSpPr txBox="1"/>
          <p:nvPr/>
        </p:nvSpPr>
        <p:spPr>
          <a:xfrm>
            <a:off x="508000" y="7974136"/>
            <a:ext cx="69596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>
                <a:solidFill>
                  <a:srgbClr val="414E30"/>
                </a:solidFill>
                <a:latin typeface="MS PMincho" pitchFamily="18" charset="-128"/>
                <a:ea typeface="MS PMincho" pitchFamily="18" charset="-128"/>
              </a:rPr>
              <a:t>天然酵母の自家製パンとおいしいコーヒーをお楽しみください。</a:t>
            </a:r>
          </a:p>
          <a:p>
            <a:pPr algn="ctr"/>
            <a:r>
              <a:rPr lang="ja-JP" altLang="en-US" sz="1200" dirty="0">
                <a:solidFill>
                  <a:srgbClr val="414E30"/>
                </a:solidFill>
                <a:latin typeface="MS PMincho" pitchFamily="18" charset="-128"/>
                <a:ea typeface="MS PMincho" pitchFamily="18" charset="-128"/>
              </a:rPr>
              <a:t>朝はモーニングセットもご用意しております。</a:t>
            </a:r>
            <a:endParaRPr lang="zh-CN" altLang="en-US" sz="1200" dirty="0">
              <a:solidFill>
                <a:srgbClr val="414E30"/>
              </a:solidFill>
              <a:latin typeface="MS PMincho" pitchFamily="18" charset="-128"/>
              <a:ea typeface="MS PMincho" pitchFamily="18" charset="-128"/>
            </a:endParaRPr>
          </a:p>
        </p:txBody>
      </p:sp>
      <p:sp>
        <p:nvSpPr>
          <p:cNvPr id="68" name="TextBox 67"/>
          <p:cNvSpPr txBox="1"/>
          <p:nvPr/>
        </p:nvSpPr>
        <p:spPr>
          <a:xfrm>
            <a:off x="508000" y="8538388"/>
            <a:ext cx="6959600" cy="98578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zh-TW" altLang="en-US" sz="1528" dirty="0">
                <a:solidFill>
                  <a:srgbClr val="414E30"/>
                </a:solidFill>
                <a:latin typeface="MS PGothic" pitchFamily="34" charset="-128"/>
                <a:ea typeface="MS PGothic" pitchFamily="34" charset="-128"/>
              </a:rPr>
              <a:t>東京都江東区豊洲</a:t>
            </a:r>
            <a:r>
              <a:rPr lang="en-US" altLang="zh-TW" sz="1528" dirty="0">
                <a:solidFill>
                  <a:srgbClr val="414E30"/>
                </a:solidFill>
                <a:latin typeface="MS PGothic" pitchFamily="34" charset="-128"/>
                <a:ea typeface="MS PGothic" pitchFamily="34" charset="-128"/>
              </a:rPr>
              <a:t>3-2-3</a:t>
            </a:r>
          </a:p>
          <a:p>
            <a:pPr algn="r"/>
            <a:r>
              <a:rPr lang="zh-TW" altLang="en-US" sz="1528" dirty="0">
                <a:solidFill>
                  <a:srgbClr val="414E30"/>
                </a:solidFill>
                <a:latin typeface="MS PGothic" pitchFamily="34" charset="-128"/>
                <a:ea typeface="MS PGothic" pitchFamily="34" charset="-128"/>
              </a:rPr>
              <a:t>営業時間：</a:t>
            </a:r>
            <a:r>
              <a:rPr lang="en-US" altLang="zh-TW" sz="1528" dirty="0">
                <a:solidFill>
                  <a:srgbClr val="414E30"/>
                </a:solidFill>
                <a:latin typeface="MS PGothic" pitchFamily="34" charset="-128"/>
                <a:ea typeface="MS PGothic" pitchFamily="34" charset="-128"/>
              </a:rPr>
              <a:t>17:00</a:t>
            </a:r>
            <a:r>
              <a:rPr lang="zh-TW" altLang="en-US" sz="1528" dirty="0">
                <a:solidFill>
                  <a:srgbClr val="414E30"/>
                </a:solidFill>
                <a:latin typeface="MS PGothic" pitchFamily="34" charset="-128"/>
                <a:ea typeface="MS PGothic" pitchFamily="34" charset="-128"/>
              </a:rPr>
              <a:t>～</a:t>
            </a:r>
            <a:r>
              <a:rPr lang="en-US" altLang="zh-TW" sz="1528" dirty="0">
                <a:solidFill>
                  <a:srgbClr val="414E30"/>
                </a:solidFill>
                <a:latin typeface="MS PGothic" pitchFamily="34" charset="-128"/>
                <a:ea typeface="MS PGothic" pitchFamily="34" charset="-128"/>
              </a:rPr>
              <a:t>23:00</a:t>
            </a:r>
          </a:p>
          <a:p>
            <a:pPr algn="r"/>
            <a:r>
              <a:rPr lang="en-US" altLang="zh-CN" sz="2750" dirty="0">
                <a:solidFill>
                  <a:srgbClr val="414E30"/>
                </a:solidFill>
                <a:latin typeface="HGPSoeiKakugothicUB" pitchFamily="50" charset="-128"/>
                <a:ea typeface="HGPSoeiKakugothicUB" pitchFamily="50" charset="-128"/>
              </a:rPr>
              <a:t>03-1234-1111</a:t>
            </a:r>
            <a:endParaRPr lang="zh-CN" altLang="en-US" sz="2750" dirty="0">
              <a:solidFill>
                <a:srgbClr val="414E3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69" name="TextBox 68"/>
          <p:cNvSpPr txBox="1"/>
          <p:nvPr/>
        </p:nvSpPr>
        <p:spPr>
          <a:xfrm>
            <a:off x="0" y="9913727"/>
            <a:ext cx="430887" cy="761893"/>
          </a:xfrm>
          <a:prstGeom prst="rect">
            <a:avLst/>
          </a:prstGeom>
          <a:noFill/>
        </p:spPr>
        <p:txBody>
          <a:bodyPr vert="vert270" wrap="square" rtlCol="0">
            <a:spAutoFit/>
          </a:bodyPr>
          <a:lstStyle/>
          <a:p>
            <a:pPr algn="ctr"/>
            <a:r>
              <a:rPr lang="en-US" altLang="ja-JP" sz="16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TICKET</a:t>
            </a:r>
            <a:endParaRPr lang="zh-CN" altLang="en-US" sz="16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2804239" y="9913727"/>
            <a:ext cx="430887" cy="761893"/>
          </a:xfrm>
          <a:prstGeom prst="rect">
            <a:avLst/>
          </a:prstGeom>
          <a:noFill/>
        </p:spPr>
        <p:txBody>
          <a:bodyPr vert="vert270" wrap="square" rtlCol="0">
            <a:spAutoFit/>
          </a:bodyPr>
          <a:lstStyle/>
          <a:p>
            <a:pPr algn="ctr"/>
            <a:r>
              <a:rPr lang="en-US" altLang="ja-JP" sz="16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TICKET</a:t>
            </a:r>
            <a:endParaRPr lang="zh-CN" altLang="en-US" sz="16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438420" y="9702328"/>
            <a:ext cx="2431759" cy="4746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84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MORNING SET</a:t>
            </a:r>
            <a:endParaRPr lang="zh-CN" altLang="en-US" sz="2484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2" name="TextBox 71"/>
          <p:cNvSpPr txBox="1"/>
          <p:nvPr/>
        </p:nvSpPr>
        <p:spPr>
          <a:xfrm>
            <a:off x="406401" y="10278392"/>
            <a:ext cx="414020" cy="5924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25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￥</a:t>
            </a:r>
            <a:endParaRPr lang="zh-CN" altLang="en-US" sz="325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3" name="TextBox 72"/>
          <p:cNvSpPr txBox="1"/>
          <p:nvPr/>
        </p:nvSpPr>
        <p:spPr>
          <a:xfrm>
            <a:off x="715011" y="10042172"/>
            <a:ext cx="1480558" cy="9387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5500" spc="-300" dirty="0">
                <a:solidFill>
                  <a:srgbClr val="F9BE00"/>
                </a:solidFill>
                <a:latin typeface="HGPSoeiKakugothicUB" pitchFamily="50" charset="-128"/>
                <a:ea typeface="HGPSoeiKakugothicUB" pitchFamily="50" charset="-128"/>
              </a:rPr>
              <a:t>100</a:t>
            </a:r>
            <a:endParaRPr lang="zh-CN" altLang="en-US" sz="5500" spc="-300" dirty="0">
              <a:solidFill>
                <a:srgbClr val="F9BE0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4" name="TextBox 73"/>
          <p:cNvSpPr txBox="1"/>
          <p:nvPr/>
        </p:nvSpPr>
        <p:spPr>
          <a:xfrm>
            <a:off x="1875878" y="10278392"/>
            <a:ext cx="1004104" cy="5924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325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OFF</a:t>
            </a:r>
            <a:endParaRPr lang="zh-CN" altLang="en-US" sz="325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5" name="TextBox 74"/>
          <p:cNvSpPr txBox="1"/>
          <p:nvPr/>
        </p:nvSpPr>
        <p:spPr>
          <a:xfrm>
            <a:off x="3239715" y="9702328"/>
            <a:ext cx="2296239" cy="47461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484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COFFEE SET</a:t>
            </a:r>
            <a:endParaRPr lang="zh-CN" altLang="en-US" sz="2484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6" name="TextBox 75"/>
          <p:cNvSpPr txBox="1"/>
          <p:nvPr/>
        </p:nvSpPr>
        <p:spPr>
          <a:xfrm>
            <a:off x="3188916" y="10278392"/>
            <a:ext cx="414020" cy="5924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325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￥</a:t>
            </a:r>
            <a:endParaRPr lang="zh-CN" altLang="en-US" sz="325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3525821" y="10042172"/>
            <a:ext cx="1615762" cy="97379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5500" spc="-300" dirty="0">
                <a:solidFill>
                  <a:srgbClr val="F9BE00"/>
                </a:solidFill>
                <a:latin typeface="HGPSoeiKakugothicUB" pitchFamily="50" charset="-128"/>
                <a:ea typeface="HGPSoeiKakugothicUB" pitchFamily="50" charset="-128"/>
              </a:rPr>
              <a:t>100</a:t>
            </a:r>
            <a:endParaRPr lang="zh-CN" altLang="en-US" sz="5500" spc="-300" dirty="0">
              <a:solidFill>
                <a:srgbClr val="F9BE00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8" name="TextBox 77"/>
          <p:cNvSpPr txBox="1"/>
          <p:nvPr/>
        </p:nvSpPr>
        <p:spPr>
          <a:xfrm>
            <a:off x="4607593" y="10278392"/>
            <a:ext cx="1107486" cy="59247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3250" dirty="0">
                <a:solidFill>
                  <a:schemeClr val="bg1"/>
                </a:solidFill>
                <a:latin typeface="HGPSoeiKakugothicUB" pitchFamily="50" charset="-128"/>
                <a:ea typeface="HGPSoeiKakugothicUB" pitchFamily="50" charset="-128"/>
              </a:rPr>
              <a:t>OFF</a:t>
            </a:r>
            <a:endParaRPr lang="zh-CN" altLang="en-US" sz="3250" dirty="0">
              <a:solidFill>
                <a:schemeClr val="bg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79" name="正方形/長方形 67"/>
          <p:cNvSpPr/>
          <p:nvPr/>
        </p:nvSpPr>
        <p:spPr>
          <a:xfrm>
            <a:off x="5854779" y="9768063"/>
            <a:ext cx="1728000" cy="936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地図入る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161</Words>
  <Application>Microsoft Office PowerPoint</Application>
  <PresentationFormat>ユーザー設定</PresentationFormat>
  <Paragraphs>35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HGPSoeiKakugothicUB</vt:lpstr>
      <vt:lpstr>ＭＳ Ｐゴシック</vt:lpstr>
      <vt:lpstr>ＭＳ Ｐゴシック</vt:lpstr>
      <vt:lpstr>MS PMincho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2016-07-27T06:11:45Z</dcterms:created>
  <dcterms:modified xsi:type="dcterms:W3CDTF">2017-02-21T10:54:39Z</dcterms:modified>
</cp:coreProperties>
</file>

<file path=docProps/thumbnail.jpeg>
</file>