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BE00"/>
    <a:srgbClr val="414E30"/>
    <a:srgbClr val="EE8593"/>
    <a:srgbClr val="88C897"/>
    <a:srgbClr val="63BFAA"/>
    <a:srgbClr val="E94708"/>
    <a:srgbClr val="906E30"/>
    <a:srgbClr val="82582D"/>
    <a:srgbClr val="A4723A"/>
    <a:srgbClr val="6647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2" t="520" r="1284" b="2990"/>
          <a:stretch/>
        </p:blipFill>
        <p:spPr bwMode="auto">
          <a:xfrm>
            <a:off x="0" y="0"/>
            <a:ext cx="7775575" cy="1090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69" y="1612900"/>
            <a:ext cx="3384435" cy="50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06402" y="342900"/>
            <a:ext cx="6959600" cy="1341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118" b="1" dirty="0">
                <a:solidFill>
                  <a:srgbClr val="414E30"/>
                </a:solidFill>
                <a:latin typeface="MS PMincho" pitchFamily="18" charset="-128"/>
                <a:ea typeface="MS PMincho" pitchFamily="18" charset="-128"/>
              </a:rPr>
              <a:t>9.20</a:t>
            </a:r>
            <a:r>
              <a:rPr lang="zh-CN" altLang="en-US" sz="5390" b="1" dirty="0">
                <a:solidFill>
                  <a:srgbClr val="414E30"/>
                </a:solidFill>
                <a:latin typeface="MS PMincho" pitchFamily="18" charset="-128"/>
                <a:ea typeface="MS PMincho" pitchFamily="18" charset="-128"/>
              </a:rPr>
              <a:t>（</a:t>
            </a:r>
            <a:r>
              <a:rPr lang="en-US" altLang="zh-CN" sz="5390" b="1" dirty="0">
                <a:solidFill>
                  <a:srgbClr val="414E30"/>
                </a:solidFill>
                <a:latin typeface="MS PMincho" pitchFamily="18" charset="-128"/>
                <a:ea typeface="MS PMincho" pitchFamily="18" charset="-128"/>
              </a:rPr>
              <a:t>sat</a:t>
            </a:r>
            <a:r>
              <a:rPr lang="zh-CN" altLang="en-US" sz="5390" b="1" dirty="0">
                <a:solidFill>
                  <a:srgbClr val="414E30"/>
                </a:solidFill>
                <a:latin typeface="MS PMincho" pitchFamily="18" charset="-128"/>
                <a:ea typeface="MS PMincho" pitchFamily="18" charset="-128"/>
              </a:rPr>
              <a:t>）</a:t>
            </a:r>
            <a:r>
              <a:rPr lang="en-US" altLang="zh-CN" sz="6740" b="1" dirty="0">
                <a:solidFill>
                  <a:srgbClr val="414E30"/>
                </a:solidFill>
                <a:latin typeface="MS PMincho" pitchFamily="18" charset="-128"/>
                <a:ea typeface="MS PMincho" pitchFamily="18" charset="-128"/>
              </a:rPr>
              <a:t>OPEN!!</a:t>
            </a:r>
            <a:endParaRPr lang="zh-CN" altLang="en-US" sz="6740" b="1" dirty="0">
              <a:solidFill>
                <a:srgbClr val="414E30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49944" y="6894016"/>
            <a:ext cx="6959600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900" b="1" dirty="0">
                <a:solidFill>
                  <a:srgbClr val="414E30"/>
                </a:solidFill>
                <a:latin typeface="MS PMincho" pitchFamily="18" charset="-128"/>
                <a:ea typeface="MS PMincho" pitchFamily="18" charset="-128"/>
              </a:rPr>
              <a:t>CAFE ASKUL</a:t>
            </a:r>
            <a:endParaRPr lang="zh-CN" altLang="en-US" sz="5900" b="1" dirty="0">
              <a:solidFill>
                <a:srgbClr val="414E30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08000" y="7974136"/>
            <a:ext cx="695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rgbClr val="414E30"/>
                </a:solidFill>
                <a:latin typeface="MS PMincho" pitchFamily="18" charset="-128"/>
                <a:ea typeface="MS PMincho" pitchFamily="18" charset="-128"/>
              </a:rPr>
              <a:t>天然酵母の自家製パンとおいしいコーヒーをお楽しみください。</a:t>
            </a:r>
          </a:p>
          <a:p>
            <a:pPr algn="ctr"/>
            <a:r>
              <a:rPr lang="ja-JP" altLang="en-US" sz="1200" dirty="0">
                <a:solidFill>
                  <a:srgbClr val="414E30"/>
                </a:solidFill>
                <a:latin typeface="MS PMincho" pitchFamily="18" charset="-128"/>
                <a:ea typeface="MS PMincho" pitchFamily="18" charset="-128"/>
              </a:rPr>
              <a:t>朝はモーニングセットもご用意しております。</a:t>
            </a:r>
            <a:endParaRPr lang="zh-CN" altLang="en-US" sz="1200" dirty="0">
              <a:solidFill>
                <a:srgbClr val="414E30"/>
              </a:solidFill>
              <a:latin typeface="MS PMincho" pitchFamily="18" charset="-128"/>
              <a:ea typeface="MS PMincho" pitchFamily="18" charset="-128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08000" y="8538388"/>
            <a:ext cx="6959600" cy="9857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TW" altLang="en-US" sz="1528" dirty="0">
                <a:solidFill>
                  <a:srgbClr val="414E30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528" dirty="0">
                <a:solidFill>
                  <a:srgbClr val="414E30"/>
                </a:solidFill>
                <a:latin typeface="MS PGothic" pitchFamily="34" charset="-128"/>
                <a:ea typeface="MS PGothic" pitchFamily="34" charset="-128"/>
              </a:rPr>
              <a:t>3-2-3</a:t>
            </a:r>
          </a:p>
          <a:p>
            <a:pPr algn="r"/>
            <a:r>
              <a:rPr lang="zh-TW" altLang="en-US" sz="1528" dirty="0">
                <a:solidFill>
                  <a:srgbClr val="414E30"/>
                </a:solidFill>
                <a:latin typeface="MS PGothic" pitchFamily="34" charset="-128"/>
                <a:ea typeface="MS PGothic" pitchFamily="34" charset="-128"/>
              </a:rPr>
              <a:t>営業時間：</a:t>
            </a:r>
            <a:r>
              <a:rPr lang="en-US" altLang="zh-TW" sz="1528" dirty="0">
                <a:solidFill>
                  <a:srgbClr val="414E30"/>
                </a:solidFill>
                <a:latin typeface="MS PGothic" pitchFamily="34" charset="-128"/>
                <a:ea typeface="MS PGothic" pitchFamily="34" charset="-128"/>
              </a:rPr>
              <a:t>17:00</a:t>
            </a:r>
            <a:r>
              <a:rPr lang="zh-TW" altLang="en-US" sz="1528" dirty="0">
                <a:solidFill>
                  <a:srgbClr val="414E30"/>
                </a:solidFill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zh-TW" sz="1528" dirty="0">
                <a:solidFill>
                  <a:srgbClr val="414E30"/>
                </a:solidFill>
                <a:latin typeface="MS PGothic" pitchFamily="34" charset="-128"/>
                <a:ea typeface="MS PGothic" pitchFamily="34" charset="-128"/>
              </a:rPr>
              <a:t>23:00</a:t>
            </a:r>
          </a:p>
          <a:p>
            <a:pPr algn="r"/>
            <a:r>
              <a:rPr lang="en-US" altLang="zh-CN" sz="2750" dirty="0">
                <a:solidFill>
                  <a:srgbClr val="414E30"/>
                </a:solidFill>
                <a:latin typeface="HGPSoeiKakugothicUB" pitchFamily="50" charset="-128"/>
                <a:ea typeface="HGPSoeiKakugothicUB" pitchFamily="50" charset="-128"/>
              </a:rPr>
              <a:t>03-1234-1111</a:t>
            </a:r>
            <a:endParaRPr lang="zh-CN" altLang="en-US" sz="2750" dirty="0">
              <a:solidFill>
                <a:srgbClr val="414E30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0" y="9913727"/>
            <a:ext cx="430887" cy="76189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TICKET</a:t>
            </a:r>
            <a:endParaRPr lang="zh-CN" altLang="en-US" sz="16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2804239" y="9913727"/>
            <a:ext cx="430887" cy="76189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altLang="ja-JP" sz="1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TICKET</a:t>
            </a:r>
            <a:endParaRPr lang="zh-CN" altLang="en-US" sz="16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38420" y="9702328"/>
            <a:ext cx="2431759" cy="474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84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MORNING SET</a:t>
            </a:r>
            <a:endParaRPr lang="zh-CN" altLang="en-US" sz="2484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06401" y="10278392"/>
            <a:ext cx="414020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5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￥</a:t>
            </a:r>
            <a:endParaRPr lang="zh-CN" altLang="en-US" sz="325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15011" y="10042172"/>
            <a:ext cx="148055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500" spc="-300" dirty="0">
                <a:solidFill>
                  <a:srgbClr val="F9BE00"/>
                </a:solidFill>
                <a:latin typeface="HGPSoeiKakugothicUB" pitchFamily="50" charset="-128"/>
                <a:ea typeface="HGPSoeiKakugothicUB" pitchFamily="50" charset="-128"/>
              </a:rPr>
              <a:t>100</a:t>
            </a:r>
            <a:endParaRPr lang="zh-CN" altLang="en-US" sz="5500" spc="-300" dirty="0">
              <a:solidFill>
                <a:srgbClr val="F9BE00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875878" y="10278392"/>
            <a:ext cx="1004104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5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OFF</a:t>
            </a:r>
            <a:endParaRPr lang="zh-CN" altLang="en-US" sz="325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239715" y="9702328"/>
            <a:ext cx="2296239" cy="474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84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COFFEE SET</a:t>
            </a:r>
            <a:endParaRPr lang="zh-CN" altLang="en-US" sz="2484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188916" y="10278392"/>
            <a:ext cx="414020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5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￥</a:t>
            </a:r>
            <a:endParaRPr lang="zh-CN" altLang="en-US" sz="325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525821" y="10042172"/>
            <a:ext cx="1615762" cy="9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500" spc="-300" dirty="0">
                <a:solidFill>
                  <a:srgbClr val="F9BE00"/>
                </a:solidFill>
                <a:latin typeface="HGPSoeiKakugothicUB" pitchFamily="50" charset="-128"/>
                <a:ea typeface="HGPSoeiKakugothicUB" pitchFamily="50" charset="-128"/>
              </a:rPr>
              <a:t>100</a:t>
            </a:r>
            <a:endParaRPr lang="zh-CN" altLang="en-US" sz="5500" spc="-300" dirty="0">
              <a:solidFill>
                <a:srgbClr val="F9BE00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607593" y="10278392"/>
            <a:ext cx="1107486" cy="5924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50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OFF</a:t>
            </a:r>
            <a:endParaRPr lang="zh-CN" altLang="en-US" sz="3250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79" name="正方形/長方形 67"/>
          <p:cNvSpPr/>
          <p:nvPr/>
        </p:nvSpPr>
        <p:spPr>
          <a:xfrm>
            <a:off x="5854779" y="9768063"/>
            <a:ext cx="1728000" cy="9360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161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HGPSoeiKakugothicUB</vt:lpstr>
      <vt:lpstr>ＭＳ Ｐゴシック</vt:lpstr>
      <vt:lpstr>ＭＳ Ｐゴシック</vt:lpstr>
      <vt:lpstr>MS PMincho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2016-07-27T06:11:45Z</dcterms:created>
  <dcterms:modified xsi:type="dcterms:W3CDTF">2017-02-21T10:54:39Z</dcterms:modified>
</cp:coreProperties>
</file>