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Lst>
  <p:notesMasterIdLst>
    <p:notesMasterId r:id="rId4"/>
  </p:notesMasterIdLst>
  <p:sldIdLst>
    <p:sldId id="260" r:id="rId2"/>
    <p:sldId id="261" r:id="rId3"/>
  </p:sldIdLst>
  <p:sldSz cx="7775575" cy="10907713"/>
  <p:notesSz cx="7318375" cy="104505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43"/>
    <a:srgbClr val="00A0E8"/>
    <a:srgbClr val="CD5D00"/>
    <a:srgbClr val="F9BE00"/>
    <a:srgbClr val="414E30"/>
    <a:srgbClr val="EE8593"/>
    <a:srgbClr val="88C897"/>
    <a:srgbClr val="63BFAA"/>
    <a:srgbClr val="E94708"/>
    <a:srgbClr val="906E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118" autoAdjust="0"/>
    <p:restoredTop sz="94660"/>
  </p:normalViewPr>
  <p:slideViewPr>
    <p:cSldViewPr snapToGrid="0">
      <p:cViewPr varScale="1">
        <p:scale>
          <a:sx n="50" d="100"/>
          <a:sy n="50" d="100"/>
        </p:scale>
        <p:origin x="2204" y="24"/>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3171295" cy="524340"/>
          </a:xfrm>
          <a:prstGeom prst="rect">
            <a:avLst/>
          </a:prstGeom>
        </p:spPr>
        <p:txBody>
          <a:bodyPr vert="horz" lIns="97166" tIns="48583" rIns="97166" bIns="48583" rtlCol="0"/>
          <a:lstStyle>
            <a:lvl1pPr algn="l">
              <a:defRPr sz="1200"/>
            </a:lvl1pPr>
          </a:lstStyle>
          <a:p>
            <a:endParaRPr kumimoji="1" lang="ja-JP" altLang="en-US"/>
          </a:p>
        </p:txBody>
      </p:sp>
      <p:sp>
        <p:nvSpPr>
          <p:cNvPr id="3" name="日付プレースホルダー 2"/>
          <p:cNvSpPr>
            <a:spLocks noGrp="1"/>
          </p:cNvSpPr>
          <p:nvPr>
            <p:ph type="dt" idx="1"/>
          </p:nvPr>
        </p:nvSpPr>
        <p:spPr>
          <a:xfrm>
            <a:off x="4145388" y="0"/>
            <a:ext cx="3171295" cy="524340"/>
          </a:xfrm>
          <a:prstGeom prst="rect">
            <a:avLst/>
          </a:prstGeom>
        </p:spPr>
        <p:txBody>
          <a:bodyPr vert="horz" lIns="97166" tIns="48583" rIns="97166" bIns="48583" rtlCol="0"/>
          <a:lstStyle>
            <a:lvl1pPr algn="r">
              <a:defRPr sz="1200"/>
            </a:lvl1pPr>
          </a:lstStyle>
          <a:p>
            <a:fld id="{70F99883-74AE-4A2C-81B7-5B86A08198C0}" type="datetimeFigureOut">
              <a:rPr kumimoji="1" lang="ja-JP" altLang="en-US" smtClean="0"/>
              <a:t>2017/2/21</a:t>
            </a:fld>
            <a:endParaRPr kumimoji="1" lang="ja-JP" altLang="en-US"/>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66" tIns="48583" rIns="97166" bIns="48583" rtlCol="0" anchor="ctr"/>
          <a:lstStyle/>
          <a:p>
            <a:endParaRPr lang="ja-JP" altLang="en-US"/>
          </a:p>
        </p:txBody>
      </p:sp>
      <p:sp>
        <p:nvSpPr>
          <p:cNvPr id="5" name="ノート プレースホルダー 4"/>
          <p:cNvSpPr>
            <a:spLocks noGrp="1"/>
          </p:cNvSpPr>
          <p:nvPr>
            <p:ph type="body" sz="quarter" idx="3"/>
          </p:nvPr>
        </p:nvSpPr>
        <p:spPr>
          <a:xfrm>
            <a:off x="731838" y="5029310"/>
            <a:ext cx="5854700" cy="4114889"/>
          </a:xfrm>
          <a:prstGeom prst="rect">
            <a:avLst/>
          </a:prstGeom>
        </p:spPr>
        <p:txBody>
          <a:bodyPr vert="horz" lIns="97166" tIns="48583" rIns="97166" bIns="4858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9926176"/>
            <a:ext cx="3171295" cy="524339"/>
          </a:xfrm>
          <a:prstGeom prst="rect">
            <a:avLst/>
          </a:prstGeom>
        </p:spPr>
        <p:txBody>
          <a:bodyPr vert="horz" lIns="97166" tIns="48583" rIns="97166" bIns="4858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145388" y="9926176"/>
            <a:ext cx="3171295" cy="524339"/>
          </a:xfrm>
          <a:prstGeom prst="rect">
            <a:avLst/>
          </a:prstGeom>
        </p:spPr>
        <p:txBody>
          <a:bodyPr vert="horz" lIns="97166" tIns="48583" rIns="97166" bIns="48583"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a:solidFill>
                  <a:prstClr val="black"/>
                </a:solidFill>
                <a:latin typeface="MS PGothic" pitchFamily="34" charset="-128"/>
                <a:ea typeface="MS PGothic" pitchFamily="34" charset="-128"/>
              </a:rPr>
              <a:t>POINT1</a:t>
            </a:r>
          </a:p>
          <a:p>
            <a:pPr defTabSz="1017588" fontAlgn="base">
              <a:spcBef>
                <a:spcPct val="0"/>
              </a:spcBef>
              <a:spcAft>
                <a:spcPct val="0"/>
              </a:spcAft>
            </a:pPr>
            <a:endParaRPr lang="en-US" altLang="ja-JP" sz="1400">
              <a:solidFill>
                <a:prstClr val="black"/>
              </a:solidFill>
              <a:latin typeface="MS PGothic" pitchFamily="34" charset="-128"/>
              <a:ea typeface="MS PGothic" pitchFamily="34" charset="-128"/>
            </a:endParaRPr>
          </a:p>
          <a:p>
            <a:pPr defTabSz="1017588" fontAlgn="base">
              <a:spcBef>
                <a:spcPct val="0"/>
              </a:spcBef>
              <a:spcAft>
                <a:spcPct val="0"/>
              </a:spcAft>
            </a:pPr>
            <a:r>
              <a:rPr lang="ja-JP" altLang="en-US" sz="1800" b="1">
                <a:solidFill>
                  <a:prstClr val="black"/>
                </a:solidFill>
                <a:latin typeface="MS PGothic" pitchFamily="34" charset="-128"/>
                <a:ea typeface="MS PGothic" pitchFamily="34" charset="-128"/>
              </a:rPr>
              <a:t>テンプレートのサイズは黒の枠</a:t>
            </a:r>
            <a:endParaRPr lang="en-US" altLang="ja-JP" sz="1800" b="1">
              <a:solidFill>
                <a:prstClr val="black"/>
              </a:solidFill>
              <a:latin typeface="MS PGothic" pitchFamily="34" charset="-128"/>
              <a:ea typeface="MS PGothic" pitchFamily="34" charset="-128"/>
            </a:endParaRPr>
          </a:p>
          <a:p>
            <a:pPr defTabSz="1017588" fontAlgn="base">
              <a:spcBef>
                <a:spcPct val="0"/>
              </a:spcBef>
              <a:spcAft>
                <a:spcPct val="0"/>
              </a:spcAft>
            </a:pPr>
            <a:r>
              <a:rPr lang="en-US" altLang="ja-JP" sz="1800" b="1">
                <a:solidFill>
                  <a:prstClr val="black"/>
                </a:solidFill>
                <a:latin typeface="MS PGothic" pitchFamily="34" charset="-128"/>
                <a:ea typeface="MS PGothic" pitchFamily="34" charset="-128"/>
              </a:rPr>
              <a:t>(303</a:t>
            </a:r>
            <a:r>
              <a:rPr lang="ja-JP" altLang="en-US" sz="1800" b="1">
                <a:solidFill>
                  <a:prstClr val="black"/>
                </a:solidFill>
                <a:latin typeface="MS PGothic" pitchFamily="34" charset="-128"/>
                <a:ea typeface="MS PGothic" pitchFamily="34" charset="-128"/>
              </a:rPr>
              <a:t>㎜</a:t>
            </a:r>
            <a:r>
              <a:rPr lang="en-US" altLang="ja-JP" sz="1800" b="1">
                <a:solidFill>
                  <a:prstClr val="black"/>
                </a:solidFill>
                <a:latin typeface="MS PGothic" pitchFamily="34" charset="-128"/>
                <a:ea typeface="MS PGothic" pitchFamily="34" charset="-128"/>
              </a:rPr>
              <a:t>×216</a:t>
            </a:r>
            <a:r>
              <a:rPr lang="ja-JP" altLang="en-US" sz="1800" b="1">
                <a:solidFill>
                  <a:prstClr val="black"/>
                </a:solidFill>
                <a:latin typeface="MS PGothic" pitchFamily="34" charset="-128"/>
                <a:ea typeface="MS PGothic" pitchFamily="34" charset="-128"/>
              </a:rPr>
              <a:t>㎜）で</a:t>
            </a:r>
          </a:p>
          <a:p>
            <a:pPr defTabSz="1017588" fontAlgn="base">
              <a:spcBef>
                <a:spcPct val="0"/>
              </a:spcBef>
              <a:spcAft>
                <a:spcPct val="0"/>
              </a:spcAft>
            </a:pPr>
            <a:r>
              <a:rPr lang="ja-JP" altLang="en-US" sz="1800" b="1">
                <a:solidFill>
                  <a:prstClr val="black"/>
                </a:solidFill>
                <a:latin typeface="MS PGothic" pitchFamily="34" charset="-128"/>
                <a:ea typeface="MS PGothic" pitchFamily="34"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a:solidFill>
                  <a:srgbClr val="FF0000"/>
                </a:solidFill>
                <a:latin typeface="MS PGothic" pitchFamily="34" charset="-128"/>
                <a:ea typeface="MS PGothic" pitchFamily="34" charset="-128"/>
              </a:rPr>
              <a:t>POINT2</a:t>
            </a:r>
          </a:p>
          <a:p>
            <a:pPr defTabSz="1017588" fontAlgn="base">
              <a:spcBef>
                <a:spcPct val="0"/>
              </a:spcBef>
              <a:spcAft>
                <a:spcPct val="0"/>
              </a:spcAft>
            </a:pPr>
            <a:endParaRPr lang="en-US" altLang="ja-JP" sz="1400" b="1">
              <a:solidFill>
                <a:srgbClr val="FF0000"/>
              </a:solidFill>
              <a:latin typeface="MS PGothic" pitchFamily="34" charset="-128"/>
              <a:ea typeface="MS PGothic" pitchFamily="34" charset="-128"/>
            </a:endParaRPr>
          </a:p>
          <a:p>
            <a:pPr defTabSz="1017588" fontAlgn="base">
              <a:spcBef>
                <a:spcPct val="0"/>
              </a:spcBef>
              <a:spcAft>
                <a:spcPct val="0"/>
              </a:spcAft>
            </a:pPr>
            <a:r>
              <a:rPr lang="ja-JP" altLang="en-US" sz="1800" b="1">
                <a:solidFill>
                  <a:srgbClr val="FF0000"/>
                </a:solidFill>
                <a:latin typeface="MS PGothic" pitchFamily="34" charset="-128"/>
                <a:ea typeface="MS PGothic" pitchFamily="34" charset="-128"/>
              </a:rPr>
              <a:t>印刷物の仕上がりサイズは赤の枠</a:t>
            </a:r>
            <a:r>
              <a:rPr lang="en-US" altLang="ja-JP" sz="1800" b="1">
                <a:solidFill>
                  <a:srgbClr val="FF0000"/>
                </a:solidFill>
                <a:latin typeface="MS PGothic" pitchFamily="34" charset="-128"/>
                <a:ea typeface="MS PGothic" pitchFamily="34" charset="-128"/>
              </a:rPr>
              <a:t>(297</a:t>
            </a:r>
            <a:r>
              <a:rPr lang="ja-JP" altLang="en-US" sz="1800" b="1">
                <a:solidFill>
                  <a:srgbClr val="FF0000"/>
                </a:solidFill>
                <a:latin typeface="MS PGothic" pitchFamily="34" charset="-128"/>
                <a:ea typeface="MS PGothic" pitchFamily="34" charset="-128"/>
              </a:rPr>
              <a:t>㎜</a:t>
            </a:r>
            <a:r>
              <a:rPr lang="en-US" altLang="ja-JP" sz="1800" b="1">
                <a:solidFill>
                  <a:srgbClr val="FF0000"/>
                </a:solidFill>
                <a:latin typeface="MS PGothic" pitchFamily="34" charset="-128"/>
                <a:ea typeface="MS PGothic" pitchFamily="34" charset="-128"/>
              </a:rPr>
              <a:t>×210</a:t>
            </a:r>
            <a:r>
              <a:rPr lang="ja-JP" altLang="en-US" sz="1800" b="1">
                <a:solidFill>
                  <a:srgbClr val="FF0000"/>
                </a:solidFill>
                <a:latin typeface="MS PGothic" pitchFamily="34" charset="-128"/>
                <a:ea typeface="MS PGothic" pitchFamily="34" charset="-128"/>
              </a:rPr>
              <a:t>㎜）で</a:t>
            </a:r>
          </a:p>
          <a:p>
            <a:pPr defTabSz="1017588" fontAlgn="base">
              <a:spcBef>
                <a:spcPct val="0"/>
              </a:spcBef>
              <a:spcAft>
                <a:spcPct val="0"/>
              </a:spcAft>
            </a:pPr>
            <a:r>
              <a:rPr lang="ja-JP" altLang="en-US" sz="1800" b="1">
                <a:solidFill>
                  <a:srgbClr val="FF0000"/>
                </a:solidFill>
                <a:latin typeface="MS PGothic" pitchFamily="34" charset="-128"/>
                <a:ea typeface="MS PGothic" pitchFamily="34"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a:solidFill>
                  <a:srgbClr val="0070C0"/>
                </a:solidFill>
                <a:latin typeface="MS PGothic" pitchFamily="34" charset="-128"/>
                <a:ea typeface="MS PGothic" pitchFamily="34" charset="-128"/>
              </a:rPr>
              <a:t>POINT</a:t>
            </a:r>
            <a:r>
              <a:rPr lang="ja-JP" altLang="en-US" sz="2000" b="1">
                <a:solidFill>
                  <a:srgbClr val="0070C0"/>
                </a:solidFill>
                <a:latin typeface="MS PGothic" pitchFamily="34" charset="-128"/>
                <a:ea typeface="MS PGothic" pitchFamily="34" charset="-128"/>
              </a:rPr>
              <a:t>３</a:t>
            </a:r>
            <a:endParaRPr lang="en-US" altLang="ja-JP" sz="2000" b="1">
              <a:solidFill>
                <a:srgbClr val="0070C0"/>
              </a:solidFill>
              <a:latin typeface="MS PGothic" pitchFamily="34" charset="-128"/>
              <a:ea typeface="MS PGothic" pitchFamily="34" charset="-128"/>
            </a:endParaRPr>
          </a:p>
          <a:p>
            <a:pPr defTabSz="1017588" fontAlgn="base">
              <a:spcBef>
                <a:spcPct val="0"/>
              </a:spcBef>
              <a:spcAft>
                <a:spcPct val="0"/>
              </a:spcAft>
            </a:pPr>
            <a:endParaRPr lang="en-US" altLang="ja-JP" sz="1400" b="1">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a:solidFill>
                  <a:srgbClr val="0070C0"/>
                </a:solidFill>
                <a:latin typeface="MS PGothic" pitchFamily="34" charset="-128"/>
                <a:ea typeface="MS PGothic" pitchFamily="34" charset="-128"/>
              </a:rPr>
              <a:t>文字・イラスト・写真の絵柄等、</a:t>
            </a:r>
            <a:endParaRPr lang="en-US" altLang="ja-JP" sz="1800" b="1">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a:solidFill>
                  <a:srgbClr val="0070C0"/>
                </a:solidFill>
                <a:latin typeface="MS PGothic" pitchFamily="34" charset="-128"/>
                <a:ea typeface="MS PGothic" pitchFamily="34" charset="-128"/>
              </a:rPr>
              <a:t>仕上がりで切れてはいけない部分は</a:t>
            </a:r>
            <a:endParaRPr lang="en-US" altLang="ja-JP" sz="1800" b="1">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a:solidFill>
                  <a:srgbClr val="0070C0"/>
                </a:solidFill>
                <a:latin typeface="MS PGothic" pitchFamily="34" charset="-128"/>
                <a:ea typeface="MS PGothic" pitchFamily="34" charset="-128"/>
              </a:rPr>
              <a:t>青の枠（</a:t>
            </a:r>
            <a:r>
              <a:rPr lang="en-US" altLang="ja-JP" sz="1800" b="1">
                <a:solidFill>
                  <a:srgbClr val="0070C0"/>
                </a:solidFill>
                <a:latin typeface="MS PGothic" pitchFamily="34" charset="-128"/>
                <a:ea typeface="MS PGothic" pitchFamily="34" charset="-128"/>
              </a:rPr>
              <a:t>293</a:t>
            </a:r>
            <a:r>
              <a:rPr lang="ja-JP" altLang="en-US" sz="1800" b="1">
                <a:solidFill>
                  <a:srgbClr val="0070C0"/>
                </a:solidFill>
                <a:latin typeface="MS PGothic" pitchFamily="34" charset="-128"/>
                <a:ea typeface="MS PGothic" pitchFamily="34" charset="-128"/>
              </a:rPr>
              <a:t>㎜</a:t>
            </a:r>
            <a:r>
              <a:rPr lang="en-US" altLang="ja-JP" sz="1800" b="1">
                <a:solidFill>
                  <a:srgbClr val="0070C0"/>
                </a:solidFill>
                <a:latin typeface="MS PGothic" pitchFamily="34" charset="-128"/>
                <a:ea typeface="MS PGothic" pitchFamily="34" charset="-128"/>
              </a:rPr>
              <a:t>×206</a:t>
            </a:r>
            <a:r>
              <a:rPr lang="ja-JP" altLang="en-US" sz="1800" b="1">
                <a:solidFill>
                  <a:srgbClr val="0070C0"/>
                </a:solidFill>
                <a:latin typeface="MS PGothic" pitchFamily="34" charset="-128"/>
                <a:ea typeface="MS PGothic" pitchFamily="34"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a:solidFill>
                  <a:srgbClr val="404040"/>
                </a:solidFill>
                <a:latin typeface="MS PGothic" pitchFamily="34" charset="-128"/>
                <a:ea typeface="MS PGothic" pitchFamily="34" charset="-128"/>
              </a:rPr>
              <a:t>このテンプレートは</a:t>
            </a:r>
            <a:r>
              <a:rPr lang="en-US" altLang="ja-JP" sz="1800" b="1">
                <a:solidFill>
                  <a:srgbClr val="404040"/>
                </a:solidFill>
                <a:latin typeface="MS PGothic" pitchFamily="34" charset="-128"/>
                <a:ea typeface="MS PGothic" pitchFamily="34" charset="-128"/>
              </a:rPr>
              <a:t>A4</a:t>
            </a:r>
            <a:r>
              <a:rPr lang="ja-JP" altLang="en-US" sz="1800" b="1">
                <a:solidFill>
                  <a:srgbClr val="404040"/>
                </a:solidFill>
                <a:latin typeface="MS PGothic" pitchFamily="34" charset="-128"/>
                <a:ea typeface="MS PGothic" pitchFamily="34" charset="-128"/>
              </a:rPr>
              <a:t>サイズ</a:t>
            </a:r>
            <a:r>
              <a:rPr lang="en-US" altLang="ja-JP" sz="1800" b="1">
                <a:solidFill>
                  <a:srgbClr val="404040"/>
                </a:solidFill>
                <a:latin typeface="MS PGothic" pitchFamily="34" charset="-128"/>
                <a:ea typeface="MS PGothic" pitchFamily="34" charset="-128"/>
              </a:rPr>
              <a:t>(297</a:t>
            </a:r>
            <a:r>
              <a:rPr lang="ja-JP" altLang="en-US" sz="1800" b="1">
                <a:solidFill>
                  <a:srgbClr val="404040"/>
                </a:solidFill>
                <a:latin typeface="MS PGothic" pitchFamily="34" charset="-128"/>
                <a:ea typeface="MS PGothic" pitchFamily="34" charset="-128"/>
              </a:rPr>
              <a:t>㎜</a:t>
            </a:r>
            <a:r>
              <a:rPr lang="en-US" altLang="ja-JP" sz="1800" b="1">
                <a:solidFill>
                  <a:srgbClr val="404040"/>
                </a:solidFill>
                <a:latin typeface="MS PGothic" pitchFamily="34" charset="-128"/>
                <a:ea typeface="MS PGothic" pitchFamily="34" charset="-128"/>
              </a:rPr>
              <a:t>×210</a:t>
            </a:r>
            <a:r>
              <a:rPr lang="ja-JP" altLang="en-US" sz="1800" b="1">
                <a:solidFill>
                  <a:srgbClr val="404040"/>
                </a:solidFill>
                <a:latin typeface="MS PGothic" pitchFamily="34" charset="-128"/>
                <a:ea typeface="MS PGothic" pitchFamily="34" charset="-128"/>
              </a:rPr>
              <a:t>㎜）の</a:t>
            </a:r>
          </a:p>
          <a:p>
            <a:pPr defTabSz="1017588" fontAlgn="base">
              <a:spcBef>
                <a:spcPct val="0"/>
              </a:spcBef>
              <a:spcAft>
                <a:spcPct val="0"/>
              </a:spcAft>
            </a:pPr>
            <a:r>
              <a:rPr lang="ja-JP" altLang="en-US" sz="1800" b="1">
                <a:solidFill>
                  <a:srgbClr val="404040"/>
                </a:solidFill>
                <a:latin typeface="MS PGothic" pitchFamily="34" charset="-128"/>
                <a:ea typeface="MS PGothic" pitchFamily="34" charset="-128"/>
              </a:rPr>
              <a:t>印刷物を作る為のテンプレートです。</a:t>
            </a:r>
          </a:p>
          <a:p>
            <a:pPr defTabSz="1017588" fontAlgn="base">
              <a:spcBef>
                <a:spcPct val="0"/>
              </a:spcBef>
              <a:spcAft>
                <a:spcPct val="0"/>
              </a:spcAft>
            </a:pPr>
            <a:r>
              <a:rPr lang="ja-JP" altLang="en-US" sz="1800" b="1">
                <a:solidFill>
                  <a:srgbClr val="404040"/>
                </a:solidFill>
                <a:latin typeface="MS PGothic" pitchFamily="34" charset="-128"/>
                <a:ea typeface="MS PGothic" pitchFamily="34"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700"/>
            <a:ext cx="7781925" cy="1091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28600" y="901700"/>
            <a:ext cx="2362200" cy="696473"/>
          </a:xfrm>
          <a:prstGeom prst="rect">
            <a:avLst/>
          </a:prstGeom>
          <a:noFill/>
        </p:spPr>
        <p:txBody>
          <a:bodyPr wrap="square" rtlCol="0">
            <a:spAutoFit/>
          </a:bodyPr>
          <a:lstStyle/>
          <a:p>
            <a:pPr>
              <a:spcBef>
                <a:spcPts val="600"/>
              </a:spcBef>
            </a:pPr>
            <a:r>
              <a:rPr lang="ja-JP" altLang="en-US" sz="1300" dirty="0">
                <a:solidFill>
                  <a:schemeClr val="bg1"/>
                </a:solidFill>
                <a:latin typeface="HGPSoeiKakugothicUB" pitchFamily="50" charset="-128"/>
                <a:ea typeface="HGPSoeiKakugothicUB" pitchFamily="50" charset="-128"/>
              </a:rPr>
              <a:t>アスクル技研</a:t>
            </a:r>
            <a:endParaRPr lang="en-US" altLang="ja-JP" sz="1300" dirty="0">
              <a:solidFill>
                <a:schemeClr val="bg1"/>
              </a:solidFill>
              <a:latin typeface="HGPSoeiKakugothicUB" pitchFamily="50" charset="-128"/>
              <a:ea typeface="HGPSoeiKakugothicUB" pitchFamily="50" charset="-128"/>
            </a:endParaRPr>
          </a:p>
          <a:p>
            <a:pPr>
              <a:spcBef>
                <a:spcPts val="600"/>
              </a:spcBef>
            </a:pPr>
            <a:r>
              <a:rPr lang="ja-JP" altLang="en-US" sz="2126" dirty="0">
                <a:solidFill>
                  <a:schemeClr val="bg1"/>
                </a:solidFill>
                <a:latin typeface="HGPSoeiKakugothicUB" pitchFamily="50" charset="-128"/>
                <a:ea typeface="HGPSoeiKakugothicUB" pitchFamily="50" charset="-128"/>
              </a:rPr>
              <a:t>製品ラインナップ</a:t>
            </a:r>
            <a:endParaRPr lang="zh-CN" altLang="en-US" sz="2126" dirty="0">
              <a:solidFill>
                <a:schemeClr val="bg1"/>
              </a:solidFill>
              <a:latin typeface="HGPSoeiKakugothicUB" pitchFamily="50" charset="-128"/>
              <a:ea typeface="HGPSoeiKakugothicUB" pitchFamily="50" charset="-128"/>
            </a:endParaRPr>
          </a:p>
        </p:txBody>
      </p:sp>
      <p:sp>
        <p:nvSpPr>
          <p:cNvPr id="21" name="TextBox 20"/>
          <p:cNvSpPr txBox="1"/>
          <p:nvPr/>
        </p:nvSpPr>
        <p:spPr>
          <a:xfrm>
            <a:off x="228600" y="1853456"/>
            <a:ext cx="3200400" cy="323165"/>
          </a:xfrm>
          <a:prstGeom prst="rect">
            <a:avLst/>
          </a:prstGeom>
          <a:noFill/>
        </p:spPr>
        <p:txBody>
          <a:bodyPr wrap="square" rtlCol="0">
            <a:spAutoFit/>
          </a:bodyPr>
          <a:lstStyle/>
          <a:p>
            <a:pPr>
              <a:spcBef>
                <a:spcPts val="600"/>
              </a:spcBef>
            </a:pPr>
            <a:r>
              <a:rPr lang="ja-JP" altLang="en-US" sz="1500" dirty="0">
                <a:solidFill>
                  <a:schemeClr val="bg1"/>
                </a:solidFill>
                <a:latin typeface="MS PGothic" pitchFamily="34" charset="-128"/>
                <a:ea typeface="MS PGothic" pitchFamily="34" charset="-128"/>
              </a:rPr>
              <a:t>○○用精密部品取り扱い０００点。</a:t>
            </a:r>
            <a:endParaRPr lang="zh-CN" altLang="en-US" sz="1500" dirty="0">
              <a:solidFill>
                <a:schemeClr val="bg1"/>
              </a:solidFill>
              <a:latin typeface="MS PGothic" pitchFamily="34" charset="-128"/>
              <a:ea typeface="MS PGothic" pitchFamily="34" charset="-128"/>
            </a:endParaRPr>
          </a:p>
        </p:txBody>
      </p:sp>
      <p:sp>
        <p:nvSpPr>
          <p:cNvPr id="4" name="TextBox 3"/>
          <p:cNvSpPr txBox="1"/>
          <p:nvPr/>
        </p:nvSpPr>
        <p:spPr>
          <a:xfrm>
            <a:off x="1828800" y="2264777"/>
            <a:ext cx="1600200" cy="292388"/>
          </a:xfrm>
          <a:prstGeom prst="rect">
            <a:avLst/>
          </a:prstGeom>
          <a:noFill/>
        </p:spPr>
        <p:txBody>
          <a:bodyPr wrap="square" rtlCol="0">
            <a:spAutoFit/>
          </a:bodyPr>
          <a:lstStyle/>
          <a:p>
            <a:r>
              <a:rPr lang="en-US" altLang="zh-CN" sz="1300" dirty="0">
                <a:solidFill>
                  <a:srgbClr val="009943"/>
                </a:solidFill>
                <a:latin typeface="MS PGothic" pitchFamily="34" charset="-128"/>
                <a:ea typeface="MS PGothic" pitchFamily="34" charset="-128"/>
              </a:rPr>
              <a:t>ABCD-1234-EFGH</a:t>
            </a:r>
            <a:endParaRPr lang="zh-CN" altLang="en-US" sz="1300" dirty="0">
              <a:solidFill>
                <a:srgbClr val="009943"/>
              </a:solidFill>
              <a:latin typeface="MS PGothic" pitchFamily="34" charset="-128"/>
              <a:ea typeface="MS PGothic" pitchFamily="34" charset="-128"/>
            </a:endParaRPr>
          </a:p>
        </p:txBody>
      </p:sp>
      <p:sp>
        <p:nvSpPr>
          <p:cNvPr id="30" name="TextBox 29"/>
          <p:cNvSpPr txBox="1"/>
          <p:nvPr/>
        </p:nvSpPr>
        <p:spPr>
          <a:xfrm>
            <a:off x="1828800" y="2645544"/>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31" name="TextBox 30"/>
          <p:cNvSpPr txBox="1"/>
          <p:nvPr/>
        </p:nvSpPr>
        <p:spPr>
          <a:xfrm>
            <a:off x="1799555" y="2916684"/>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32" name="TextBox 31"/>
          <p:cNvSpPr txBox="1"/>
          <p:nvPr/>
        </p:nvSpPr>
        <p:spPr>
          <a:xfrm>
            <a:off x="1828800" y="3759572"/>
            <a:ext cx="1600200" cy="292388"/>
          </a:xfrm>
          <a:prstGeom prst="rect">
            <a:avLst/>
          </a:prstGeom>
          <a:noFill/>
        </p:spPr>
        <p:txBody>
          <a:bodyPr wrap="square" rtlCol="0">
            <a:spAutoFit/>
          </a:bodyPr>
          <a:lstStyle/>
          <a:p>
            <a:r>
              <a:rPr lang="en-US" altLang="zh-CN" sz="1300" dirty="0">
                <a:solidFill>
                  <a:srgbClr val="009943"/>
                </a:solidFill>
                <a:latin typeface="MS PGothic" pitchFamily="34" charset="-128"/>
                <a:ea typeface="MS PGothic" pitchFamily="34" charset="-128"/>
              </a:rPr>
              <a:t>ABCD-1234-EFGH</a:t>
            </a:r>
            <a:endParaRPr lang="zh-CN" altLang="en-US" sz="1300" dirty="0">
              <a:solidFill>
                <a:srgbClr val="009943"/>
              </a:solidFill>
              <a:latin typeface="MS PGothic" pitchFamily="34" charset="-128"/>
              <a:ea typeface="MS PGothic" pitchFamily="34" charset="-128"/>
            </a:endParaRPr>
          </a:p>
        </p:txBody>
      </p:sp>
      <p:sp>
        <p:nvSpPr>
          <p:cNvPr id="33" name="TextBox 32"/>
          <p:cNvSpPr txBox="1"/>
          <p:nvPr/>
        </p:nvSpPr>
        <p:spPr>
          <a:xfrm>
            <a:off x="1828800" y="4140339"/>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34" name="TextBox 33"/>
          <p:cNvSpPr txBox="1"/>
          <p:nvPr/>
        </p:nvSpPr>
        <p:spPr>
          <a:xfrm>
            <a:off x="1799555" y="4411479"/>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35" name="TextBox 34"/>
          <p:cNvSpPr txBox="1"/>
          <p:nvPr/>
        </p:nvSpPr>
        <p:spPr>
          <a:xfrm>
            <a:off x="1828800" y="5237832"/>
            <a:ext cx="1600200" cy="292388"/>
          </a:xfrm>
          <a:prstGeom prst="rect">
            <a:avLst/>
          </a:prstGeom>
          <a:noFill/>
        </p:spPr>
        <p:txBody>
          <a:bodyPr wrap="square" rtlCol="0">
            <a:spAutoFit/>
          </a:bodyPr>
          <a:lstStyle/>
          <a:p>
            <a:r>
              <a:rPr lang="en-US" altLang="zh-CN" sz="1300" dirty="0">
                <a:solidFill>
                  <a:srgbClr val="009943"/>
                </a:solidFill>
                <a:latin typeface="MS PGothic" pitchFamily="34" charset="-128"/>
                <a:ea typeface="MS PGothic" pitchFamily="34" charset="-128"/>
              </a:rPr>
              <a:t>ABCD-1234-EFGH</a:t>
            </a:r>
            <a:endParaRPr lang="zh-CN" altLang="en-US" sz="1300" dirty="0">
              <a:solidFill>
                <a:srgbClr val="009943"/>
              </a:solidFill>
              <a:latin typeface="MS PGothic" pitchFamily="34" charset="-128"/>
              <a:ea typeface="MS PGothic" pitchFamily="34" charset="-128"/>
            </a:endParaRPr>
          </a:p>
        </p:txBody>
      </p:sp>
      <p:sp>
        <p:nvSpPr>
          <p:cNvPr id="36" name="TextBox 35"/>
          <p:cNvSpPr txBox="1"/>
          <p:nvPr/>
        </p:nvSpPr>
        <p:spPr>
          <a:xfrm>
            <a:off x="1828800" y="5618599"/>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37" name="TextBox 36"/>
          <p:cNvSpPr txBox="1"/>
          <p:nvPr/>
        </p:nvSpPr>
        <p:spPr>
          <a:xfrm>
            <a:off x="1799555" y="5889739"/>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38" name="TextBox 37"/>
          <p:cNvSpPr txBox="1"/>
          <p:nvPr/>
        </p:nvSpPr>
        <p:spPr>
          <a:xfrm>
            <a:off x="1828800" y="6716092"/>
            <a:ext cx="1600200" cy="292388"/>
          </a:xfrm>
          <a:prstGeom prst="rect">
            <a:avLst/>
          </a:prstGeom>
          <a:noFill/>
        </p:spPr>
        <p:txBody>
          <a:bodyPr wrap="square" rtlCol="0">
            <a:spAutoFit/>
          </a:bodyPr>
          <a:lstStyle/>
          <a:p>
            <a:r>
              <a:rPr lang="en-US" altLang="zh-CN" sz="1300" dirty="0">
                <a:solidFill>
                  <a:srgbClr val="009943"/>
                </a:solidFill>
                <a:latin typeface="MS PGothic" pitchFamily="34" charset="-128"/>
                <a:ea typeface="MS PGothic" pitchFamily="34" charset="-128"/>
              </a:rPr>
              <a:t>ABCD-1234-EFGH</a:t>
            </a:r>
            <a:endParaRPr lang="zh-CN" altLang="en-US" sz="1300" dirty="0">
              <a:solidFill>
                <a:srgbClr val="009943"/>
              </a:solidFill>
              <a:latin typeface="MS PGothic" pitchFamily="34" charset="-128"/>
              <a:ea typeface="MS PGothic" pitchFamily="34" charset="-128"/>
            </a:endParaRPr>
          </a:p>
        </p:txBody>
      </p:sp>
      <p:sp>
        <p:nvSpPr>
          <p:cNvPr id="39" name="TextBox 38"/>
          <p:cNvSpPr txBox="1"/>
          <p:nvPr/>
        </p:nvSpPr>
        <p:spPr>
          <a:xfrm>
            <a:off x="1828800" y="7096859"/>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40" name="TextBox 39"/>
          <p:cNvSpPr txBox="1"/>
          <p:nvPr/>
        </p:nvSpPr>
        <p:spPr>
          <a:xfrm>
            <a:off x="1799555" y="7367999"/>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41" name="TextBox 40"/>
          <p:cNvSpPr txBox="1"/>
          <p:nvPr/>
        </p:nvSpPr>
        <p:spPr>
          <a:xfrm>
            <a:off x="1828800" y="8185968"/>
            <a:ext cx="1600200" cy="292388"/>
          </a:xfrm>
          <a:prstGeom prst="rect">
            <a:avLst/>
          </a:prstGeom>
          <a:noFill/>
        </p:spPr>
        <p:txBody>
          <a:bodyPr wrap="square" rtlCol="0">
            <a:spAutoFit/>
          </a:bodyPr>
          <a:lstStyle/>
          <a:p>
            <a:r>
              <a:rPr lang="en-US" altLang="zh-CN" sz="1300" dirty="0">
                <a:solidFill>
                  <a:srgbClr val="009943"/>
                </a:solidFill>
                <a:latin typeface="MS PGothic" pitchFamily="34" charset="-128"/>
                <a:ea typeface="MS PGothic" pitchFamily="34" charset="-128"/>
              </a:rPr>
              <a:t>ABCD-1234-EFGH</a:t>
            </a:r>
            <a:endParaRPr lang="zh-CN" altLang="en-US" sz="1300" dirty="0">
              <a:solidFill>
                <a:srgbClr val="009943"/>
              </a:solidFill>
              <a:latin typeface="MS PGothic" pitchFamily="34" charset="-128"/>
              <a:ea typeface="MS PGothic" pitchFamily="34" charset="-128"/>
            </a:endParaRPr>
          </a:p>
        </p:txBody>
      </p:sp>
      <p:sp>
        <p:nvSpPr>
          <p:cNvPr id="42" name="TextBox 41"/>
          <p:cNvSpPr txBox="1"/>
          <p:nvPr/>
        </p:nvSpPr>
        <p:spPr>
          <a:xfrm>
            <a:off x="1828800" y="8566735"/>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43" name="TextBox 42"/>
          <p:cNvSpPr txBox="1"/>
          <p:nvPr/>
        </p:nvSpPr>
        <p:spPr>
          <a:xfrm>
            <a:off x="1799555" y="8837875"/>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44" name="TextBox 43"/>
          <p:cNvSpPr txBox="1"/>
          <p:nvPr/>
        </p:nvSpPr>
        <p:spPr>
          <a:xfrm>
            <a:off x="5535711" y="2264777"/>
            <a:ext cx="1600200" cy="292388"/>
          </a:xfrm>
          <a:prstGeom prst="rect">
            <a:avLst/>
          </a:prstGeom>
          <a:noFill/>
        </p:spPr>
        <p:txBody>
          <a:bodyPr wrap="square" rtlCol="0">
            <a:spAutoFit/>
          </a:bodyPr>
          <a:lstStyle/>
          <a:p>
            <a:r>
              <a:rPr lang="en-US" altLang="zh-CN" sz="1300" dirty="0">
                <a:solidFill>
                  <a:srgbClr val="009943"/>
                </a:solidFill>
                <a:latin typeface="MS PGothic" pitchFamily="34" charset="-128"/>
                <a:ea typeface="MS PGothic" pitchFamily="34" charset="-128"/>
              </a:rPr>
              <a:t>ABCD-1234-EFGH</a:t>
            </a:r>
            <a:endParaRPr lang="zh-CN" altLang="en-US" sz="1300" dirty="0">
              <a:solidFill>
                <a:srgbClr val="009943"/>
              </a:solidFill>
              <a:latin typeface="MS PGothic" pitchFamily="34" charset="-128"/>
              <a:ea typeface="MS PGothic" pitchFamily="34" charset="-128"/>
            </a:endParaRPr>
          </a:p>
        </p:txBody>
      </p:sp>
      <p:sp>
        <p:nvSpPr>
          <p:cNvPr id="45" name="TextBox 44"/>
          <p:cNvSpPr txBox="1"/>
          <p:nvPr/>
        </p:nvSpPr>
        <p:spPr>
          <a:xfrm>
            <a:off x="5535711" y="2645544"/>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46" name="TextBox 45"/>
          <p:cNvSpPr txBox="1"/>
          <p:nvPr/>
        </p:nvSpPr>
        <p:spPr>
          <a:xfrm>
            <a:off x="5506466" y="2916684"/>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47" name="TextBox 46"/>
          <p:cNvSpPr txBox="1"/>
          <p:nvPr/>
        </p:nvSpPr>
        <p:spPr>
          <a:xfrm>
            <a:off x="5535711" y="3759572"/>
            <a:ext cx="1600200" cy="292388"/>
          </a:xfrm>
          <a:prstGeom prst="rect">
            <a:avLst/>
          </a:prstGeom>
          <a:noFill/>
        </p:spPr>
        <p:txBody>
          <a:bodyPr wrap="square" rtlCol="0">
            <a:spAutoFit/>
          </a:bodyPr>
          <a:lstStyle/>
          <a:p>
            <a:r>
              <a:rPr lang="en-US" altLang="zh-CN" sz="1300" dirty="0">
                <a:solidFill>
                  <a:srgbClr val="009943"/>
                </a:solidFill>
                <a:latin typeface="MS PGothic" pitchFamily="34" charset="-128"/>
                <a:ea typeface="MS PGothic" pitchFamily="34" charset="-128"/>
              </a:rPr>
              <a:t>ABCD-1234-EFGH</a:t>
            </a:r>
            <a:endParaRPr lang="zh-CN" altLang="en-US" sz="1300" dirty="0">
              <a:solidFill>
                <a:srgbClr val="009943"/>
              </a:solidFill>
              <a:latin typeface="MS PGothic" pitchFamily="34" charset="-128"/>
              <a:ea typeface="MS PGothic" pitchFamily="34" charset="-128"/>
            </a:endParaRPr>
          </a:p>
        </p:txBody>
      </p:sp>
      <p:sp>
        <p:nvSpPr>
          <p:cNvPr id="48" name="TextBox 47"/>
          <p:cNvSpPr txBox="1"/>
          <p:nvPr/>
        </p:nvSpPr>
        <p:spPr>
          <a:xfrm>
            <a:off x="5535711" y="4140339"/>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49" name="TextBox 48"/>
          <p:cNvSpPr txBox="1"/>
          <p:nvPr/>
        </p:nvSpPr>
        <p:spPr>
          <a:xfrm>
            <a:off x="5506466" y="4411479"/>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50" name="TextBox 49"/>
          <p:cNvSpPr txBox="1"/>
          <p:nvPr/>
        </p:nvSpPr>
        <p:spPr>
          <a:xfrm>
            <a:off x="5535711" y="5237832"/>
            <a:ext cx="1600200" cy="292388"/>
          </a:xfrm>
          <a:prstGeom prst="rect">
            <a:avLst/>
          </a:prstGeom>
          <a:noFill/>
        </p:spPr>
        <p:txBody>
          <a:bodyPr wrap="square" rtlCol="0">
            <a:spAutoFit/>
          </a:bodyPr>
          <a:lstStyle/>
          <a:p>
            <a:r>
              <a:rPr lang="en-US" altLang="zh-CN" sz="1300" dirty="0">
                <a:solidFill>
                  <a:srgbClr val="009943"/>
                </a:solidFill>
                <a:latin typeface="MS PGothic" pitchFamily="34" charset="-128"/>
                <a:ea typeface="MS PGothic" pitchFamily="34" charset="-128"/>
              </a:rPr>
              <a:t>ABCD-1234-EFGH</a:t>
            </a:r>
            <a:endParaRPr lang="zh-CN" altLang="en-US" sz="1300" dirty="0">
              <a:solidFill>
                <a:srgbClr val="009943"/>
              </a:solidFill>
              <a:latin typeface="MS PGothic" pitchFamily="34" charset="-128"/>
              <a:ea typeface="MS PGothic" pitchFamily="34" charset="-128"/>
            </a:endParaRPr>
          </a:p>
        </p:txBody>
      </p:sp>
      <p:sp>
        <p:nvSpPr>
          <p:cNvPr id="51" name="TextBox 50"/>
          <p:cNvSpPr txBox="1"/>
          <p:nvPr/>
        </p:nvSpPr>
        <p:spPr>
          <a:xfrm>
            <a:off x="5535711" y="5618599"/>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52" name="TextBox 51"/>
          <p:cNvSpPr txBox="1"/>
          <p:nvPr/>
        </p:nvSpPr>
        <p:spPr>
          <a:xfrm>
            <a:off x="5506466" y="5889739"/>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53" name="TextBox 52"/>
          <p:cNvSpPr txBox="1"/>
          <p:nvPr/>
        </p:nvSpPr>
        <p:spPr>
          <a:xfrm>
            <a:off x="5535711" y="6716092"/>
            <a:ext cx="1600200" cy="292388"/>
          </a:xfrm>
          <a:prstGeom prst="rect">
            <a:avLst/>
          </a:prstGeom>
          <a:noFill/>
        </p:spPr>
        <p:txBody>
          <a:bodyPr wrap="square" rtlCol="0">
            <a:spAutoFit/>
          </a:bodyPr>
          <a:lstStyle/>
          <a:p>
            <a:r>
              <a:rPr lang="en-US" altLang="zh-CN" sz="1300" dirty="0">
                <a:solidFill>
                  <a:srgbClr val="009943"/>
                </a:solidFill>
                <a:latin typeface="MS PGothic" pitchFamily="34" charset="-128"/>
                <a:ea typeface="MS PGothic" pitchFamily="34" charset="-128"/>
              </a:rPr>
              <a:t>ABCD-1234-EFGH</a:t>
            </a:r>
            <a:endParaRPr lang="zh-CN" altLang="en-US" sz="1300" dirty="0">
              <a:solidFill>
                <a:srgbClr val="009943"/>
              </a:solidFill>
              <a:latin typeface="MS PGothic" pitchFamily="34" charset="-128"/>
              <a:ea typeface="MS PGothic" pitchFamily="34" charset="-128"/>
            </a:endParaRPr>
          </a:p>
        </p:txBody>
      </p:sp>
      <p:sp>
        <p:nvSpPr>
          <p:cNvPr id="54" name="TextBox 53"/>
          <p:cNvSpPr txBox="1"/>
          <p:nvPr/>
        </p:nvSpPr>
        <p:spPr>
          <a:xfrm>
            <a:off x="5535711" y="7096859"/>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55" name="TextBox 54"/>
          <p:cNvSpPr txBox="1"/>
          <p:nvPr/>
        </p:nvSpPr>
        <p:spPr>
          <a:xfrm>
            <a:off x="5506466" y="7367999"/>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56" name="TextBox 55"/>
          <p:cNvSpPr txBox="1"/>
          <p:nvPr/>
        </p:nvSpPr>
        <p:spPr>
          <a:xfrm>
            <a:off x="5535711" y="8185968"/>
            <a:ext cx="1600200" cy="292388"/>
          </a:xfrm>
          <a:prstGeom prst="rect">
            <a:avLst/>
          </a:prstGeom>
          <a:noFill/>
        </p:spPr>
        <p:txBody>
          <a:bodyPr wrap="square" rtlCol="0">
            <a:spAutoFit/>
          </a:bodyPr>
          <a:lstStyle/>
          <a:p>
            <a:r>
              <a:rPr lang="en-US" altLang="zh-CN" sz="1300" dirty="0">
                <a:solidFill>
                  <a:srgbClr val="009943"/>
                </a:solidFill>
                <a:latin typeface="MS PGothic" pitchFamily="34" charset="-128"/>
                <a:ea typeface="MS PGothic" pitchFamily="34" charset="-128"/>
              </a:rPr>
              <a:t>ABCD-1234-EFGH</a:t>
            </a:r>
            <a:endParaRPr lang="zh-CN" altLang="en-US" sz="1300" dirty="0">
              <a:solidFill>
                <a:srgbClr val="009943"/>
              </a:solidFill>
              <a:latin typeface="MS PGothic" pitchFamily="34" charset="-128"/>
              <a:ea typeface="MS PGothic" pitchFamily="34" charset="-128"/>
            </a:endParaRPr>
          </a:p>
        </p:txBody>
      </p:sp>
      <p:sp>
        <p:nvSpPr>
          <p:cNvPr id="57" name="TextBox 56"/>
          <p:cNvSpPr txBox="1"/>
          <p:nvPr/>
        </p:nvSpPr>
        <p:spPr>
          <a:xfrm>
            <a:off x="5535711" y="8566735"/>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58" name="TextBox 57"/>
          <p:cNvSpPr txBox="1"/>
          <p:nvPr/>
        </p:nvSpPr>
        <p:spPr>
          <a:xfrm>
            <a:off x="5506466" y="8837875"/>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5" name="TextBox 4"/>
          <p:cNvSpPr txBox="1"/>
          <p:nvPr/>
        </p:nvSpPr>
        <p:spPr>
          <a:xfrm>
            <a:off x="114316" y="9880600"/>
            <a:ext cx="4076684" cy="292388"/>
          </a:xfrm>
          <a:prstGeom prst="rect">
            <a:avLst/>
          </a:prstGeom>
          <a:noFill/>
        </p:spPr>
        <p:txBody>
          <a:bodyPr wrap="square" rtlCol="0">
            <a:spAutoFit/>
          </a:bodyPr>
          <a:lstStyle/>
          <a:p>
            <a:r>
              <a:rPr lang="ja-JP" altLang="en-US" sz="1300" dirty="0">
                <a:latin typeface="HGPSoeiKakugothicUB" pitchFamily="50" charset="-128"/>
                <a:ea typeface="HGPSoeiKakugothicUB" pitchFamily="50" charset="-128"/>
              </a:rPr>
              <a:t>株式会社アスクル技研</a:t>
            </a:r>
            <a:r>
              <a:rPr lang="ja-JP" altLang="en-US" sz="1100" dirty="0">
                <a:latin typeface="MS PGothic" pitchFamily="34" charset="-128"/>
                <a:ea typeface="MS PGothic" pitchFamily="34" charset="-128"/>
              </a:rPr>
              <a:t>　〒</a:t>
            </a:r>
            <a:r>
              <a:rPr lang="en-US" altLang="ja-JP" sz="1100" dirty="0">
                <a:latin typeface="MS PGothic" pitchFamily="34" charset="-128"/>
                <a:ea typeface="MS PGothic" pitchFamily="34" charset="-128"/>
              </a:rPr>
              <a:t>135-0061 </a:t>
            </a:r>
            <a:r>
              <a:rPr lang="ja-JP" altLang="en-US" sz="1100" dirty="0">
                <a:latin typeface="MS PGothic" pitchFamily="34" charset="-128"/>
                <a:ea typeface="MS PGothic" pitchFamily="34" charset="-128"/>
              </a:rPr>
              <a:t>東京都江東区豊洲</a:t>
            </a:r>
            <a:r>
              <a:rPr lang="en-US" altLang="ja-JP" sz="1100" dirty="0">
                <a:latin typeface="MS PGothic" pitchFamily="34" charset="-128"/>
                <a:ea typeface="MS PGothic" pitchFamily="34" charset="-128"/>
              </a:rPr>
              <a:t>3-2-3</a:t>
            </a:r>
            <a:endParaRPr lang="zh-CN" altLang="en-US" sz="1100" dirty="0">
              <a:latin typeface="MS PGothic" pitchFamily="34" charset="-128"/>
              <a:ea typeface="MS PGothic" pitchFamily="34" charset="-128"/>
            </a:endParaRPr>
          </a:p>
        </p:txBody>
      </p:sp>
      <p:sp>
        <p:nvSpPr>
          <p:cNvPr id="60" name="TextBox 59"/>
          <p:cNvSpPr txBox="1"/>
          <p:nvPr/>
        </p:nvSpPr>
        <p:spPr>
          <a:xfrm>
            <a:off x="114316" y="10159900"/>
            <a:ext cx="5994384" cy="307777"/>
          </a:xfrm>
          <a:prstGeom prst="rect">
            <a:avLst/>
          </a:prstGeom>
          <a:noFill/>
        </p:spPr>
        <p:txBody>
          <a:bodyPr wrap="square" rtlCol="0">
            <a:spAutoFit/>
          </a:bodyPr>
          <a:lstStyle/>
          <a:p>
            <a:r>
              <a:rPr lang="ja-JP" altLang="en-US" sz="1100" dirty="0">
                <a:latin typeface="MS PGothic" pitchFamily="34" charset="-128"/>
                <a:ea typeface="MS PGothic" pitchFamily="34" charset="-128"/>
              </a:rPr>
              <a:t>お問合せ・お見積もり：</a:t>
            </a:r>
            <a:r>
              <a:rPr lang="en-US" altLang="ja-JP" sz="1400" dirty="0">
                <a:latin typeface="HGPSoeiKakugothicUB" pitchFamily="50" charset="-128"/>
                <a:ea typeface="HGPSoeiKakugothicUB" pitchFamily="50" charset="-128"/>
              </a:rPr>
              <a:t>03-1234-1111</a:t>
            </a:r>
            <a:r>
              <a:rPr lang="en-US" altLang="ja-JP" sz="1100" dirty="0">
                <a:latin typeface="MS PGothic" pitchFamily="34" charset="-128"/>
                <a:ea typeface="MS PGothic" pitchFamily="34" charset="-128"/>
              </a:rPr>
              <a:t> [</a:t>
            </a:r>
            <a:r>
              <a:rPr lang="ja-JP" altLang="en-US" sz="1100" dirty="0">
                <a:latin typeface="MS PGothic" pitchFamily="34" charset="-128"/>
                <a:ea typeface="MS PGothic" pitchFamily="34" charset="-128"/>
              </a:rPr>
              <a:t>受付時間</a:t>
            </a:r>
            <a:r>
              <a:rPr lang="en-US" altLang="ja-JP" sz="1100" dirty="0">
                <a:latin typeface="MS PGothic" pitchFamily="34" charset="-128"/>
                <a:ea typeface="MS PGothic" pitchFamily="34" charset="-128"/>
              </a:rPr>
              <a:t>]</a:t>
            </a:r>
            <a:r>
              <a:rPr lang="ja-JP" altLang="en-US" sz="1100" dirty="0">
                <a:latin typeface="MS PGothic" pitchFamily="34" charset="-128"/>
                <a:ea typeface="MS PGothic" pitchFamily="34" charset="-128"/>
              </a:rPr>
              <a:t>午前</a:t>
            </a:r>
            <a:r>
              <a:rPr lang="en-US" altLang="ja-JP" sz="1100" dirty="0">
                <a:latin typeface="MS PGothic" pitchFamily="34" charset="-128"/>
                <a:ea typeface="MS PGothic" pitchFamily="34" charset="-128"/>
              </a:rPr>
              <a:t>10</a:t>
            </a:r>
            <a:r>
              <a:rPr lang="ja-JP" altLang="en-US" sz="1100" dirty="0">
                <a:latin typeface="MS PGothic" pitchFamily="34" charset="-128"/>
                <a:ea typeface="MS PGothic" pitchFamily="34" charset="-128"/>
              </a:rPr>
              <a:t>時</a:t>
            </a:r>
            <a:r>
              <a:rPr lang="en-US" altLang="ja-JP" sz="1100" dirty="0">
                <a:latin typeface="MS PGothic" pitchFamily="34" charset="-128"/>
                <a:ea typeface="MS PGothic" pitchFamily="34" charset="-128"/>
              </a:rPr>
              <a:t>〜</a:t>
            </a:r>
            <a:r>
              <a:rPr lang="ja-JP" altLang="en-US" sz="1100" dirty="0">
                <a:latin typeface="MS PGothic" pitchFamily="34" charset="-128"/>
                <a:ea typeface="MS PGothic" pitchFamily="34" charset="-128"/>
              </a:rPr>
              <a:t>午後</a:t>
            </a:r>
            <a:r>
              <a:rPr lang="en-US" altLang="ja-JP" sz="1100" dirty="0">
                <a:latin typeface="MS PGothic" pitchFamily="34" charset="-128"/>
                <a:ea typeface="MS PGothic" pitchFamily="34" charset="-128"/>
              </a:rPr>
              <a:t>5</a:t>
            </a:r>
            <a:r>
              <a:rPr lang="ja-JP" altLang="en-US" sz="1100" dirty="0">
                <a:latin typeface="MS PGothic" pitchFamily="34" charset="-128"/>
                <a:ea typeface="MS PGothic" pitchFamily="34" charset="-128"/>
              </a:rPr>
              <a:t>時</a:t>
            </a:r>
          </a:p>
        </p:txBody>
      </p:sp>
      <p:sp>
        <p:nvSpPr>
          <p:cNvPr id="61" name="TextBox 60"/>
          <p:cNvSpPr txBox="1"/>
          <p:nvPr/>
        </p:nvSpPr>
        <p:spPr>
          <a:xfrm>
            <a:off x="114316" y="10477648"/>
            <a:ext cx="5994384" cy="261610"/>
          </a:xfrm>
          <a:prstGeom prst="rect">
            <a:avLst/>
          </a:prstGeom>
          <a:noFill/>
        </p:spPr>
        <p:txBody>
          <a:bodyPr wrap="square" rtlCol="0">
            <a:spAutoFit/>
          </a:bodyPr>
          <a:lstStyle/>
          <a:p>
            <a:r>
              <a:rPr lang="ja-JP" altLang="en-US" sz="1100" dirty="0">
                <a:latin typeface="MS PGothic" pitchFamily="34" charset="-128"/>
                <a:ea typeface="MS PGothic" pitchFamily="34" charset="-128"/>
              </a:rPr>
              <a:t>オンラインは２４時間受け付けております。詳しくは</a:t>
            </a:r>
            <a:r>
              <a:rPr lang="en-US" altLang="ja-JP" sz="1100" dirty="0">
                <a:latin typeface="MS PGothic" pitchFamily="34" charset="-128"/>
                <a:ea typeface="MS PGothic" pitchFamily="34" charset="-128"/>
              </a:rPr>
              <a:t>http://www.askult.com/</a:t>
            </a:r>
            <a:r>
              <a:rPr lang="ja-JP" altLang="en-US" sz="1100" dirty="0">
                <a:latin typeface="MS PGothic" pitchFamily="34" charset="-128"/>
                <a:ea typeface="MS PGothic" pitchFamily="34" charset="-128"/>
              </a:rPr>
              <a:t>をご覧ください。</a:t>
            </a:r>
          </a:p>
        </p:txBody>
      </p:sp>
      <p:sp>
        <p:nvSpPr>
          <p:cNvPr id="71" name="正方形/長方形 58"/>
          <p:cNvSpPr/>
          <p:nvPr/>
        </p:nvSpPr>
        <p:spPr>
          <a:xfrm>
            <a:off x="332132" y="2351584"/>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2" name="正方形/長方形 58"/>
          <p:cNvSpPr/>
          <p:nvPr/>
        </p:nvSpPr>
        <p:spPr>
          <a:xfrm>
            <a:off x="332132" y="3834671"/>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3" name="正方形/長方形 58"/>
          <p:cNvSpPr/>
          <p:nvPr/>
        </p:nvSpPr>
        <p:spPr>
          <a:xfrm>
            <a:off x="332132" y="5309840"/>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4" name="正方形/長方形 58"/>
          <p:cNvSpPr/>
          <p:nvPr/>
        </p:nvSpPr>
        <p:spPr>
          <a:xfrm>
            <a:off x="332132" y="6796608"/>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5" name="正方形/長方形 58"/>
          <p:cNvSpPr/>
          <p:nvPr/>
        </p:nvSpPr>
        <p:spPr>
          <a:xfrm>
            <a:off x="332132" y="8274868"/>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6" name="正方形/長方形 58"/>
          <p:cNvSpPr/>
          <p:nvPr/>
        </p:nvSpPr>
        <p:spPr>
          <a:xfrm>
            <a:off x="4103811" y="2338884"/>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7" name="正方形/長方形 58"/>
          <p:cNvSpPr/>
          <p:nvPr/>
        </p:nvSpPr>
        <p:spPr>
          <a:xfrm>
            <a:off x="4103811" y="3821971"/>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8" name="正方形/長方形 58"/>
          <p:cNvSpPr/>
          <p:nvPr/>
        </p:nvSpPr>
        <p:spPr>
          <a:xfrm>
            <a:off x="4103811" y="5297140"/>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9" name="正方形/長方形 58"/>
          <p:cNvSpPr/>
          <p:nvPr/>
        </p:nvSpPr>
        <p:spPr>
          <a:xfrm>
            <a:off x="4103811" y="6783908"/>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0" name="正方形/長方形 58"/>
          <p:cNvSpPr/>
          <p:nvPr/>
        </p:nvSpPr>
        <p:spPr>
          <a:xfrm>
            <a:off x="4103811" y="8262168"/>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779290052"/>
      </p:ext>
    </p:extLst>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51</Template>
  <TotalTime>0</TotalTime>
  <Words>568</Words>
  <Application>Microsoft Office PowerPoint</Application>
  <PresentationFormat>ユーザー設定</PresentationFormat>
  <Paragraphs>73</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HGPSoeiKakugothicUB</vt:lpstr>
      <vt:lpstr>ＭＳ Ｐゴシック</vt:lpstr>
      <vt:lpstr>ＭＳ Ｐゴシック</vt:lpstr>
      <vt:lpstr>メイリオ</vt:lpstr>
      <vt:lpstr>Arial</vt:lpstr>
      <vt:lpstr>Calibri</vt:lpstr>
      <vt:lpstr>Calibri Light</vt:lpstr>
      <vt:lpstr>1_ガイド入りテンプレートサンプル20130531三木さん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2016-07-27T06:13:22Z</dcterms:created>
  <dcterms:modified xsi:type="dcterms:W3CDTF">2017-02-21T11:01:26Z</dcterms:modified>
</cp:coreProperties>
</file>