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76" r:id="rId1"/>
  </p:sldMasterIdLst>
  <p:notesMasterIdLst>
    <p:notesMasterId r:id="rId4"/>
  </p:notesMasterIdLst>
  <p:sldIdLst>
    <p:sldId id="260" r:id="rId2"/>
    <p:sldId id="261" r:id="rId3"/>
  </p:sldIdLst>
  <p:sldSz cx="7775575" cy="10907713"/>
  <p:notesSz cx="7318375" cy="10450513"/>
  <p:defaultTextStyle>
    <a:defPPr>
      <a:defRPr lang="ja-JP"/>
    </a:defPPr>
    <a:lvl1pPr marL="0" algn="l" defTabSz="1019007" rtl="0" eaLnBrk="1" latinLnBrk="0" hangingPunct="1">
      <a:defRPr kumimoji="1" sz="2006" kern="1200">
        <a:solidFill>
          <a:schemeClr val="tx1"/>
        </a:solidFill>
        <a:latin typeface="+mn-lt"/>
        <a:ea typeface="+mn-ea"/>
        <a:cs typeface="+mn-cs"/>
      </a:defRPr>
    </a:lvl1pPr>
    <a:lvl2pPr marL="509504" algn="l" defTabSz="1019007" rtl="0" eaLnBrk="1" latinLnBrk="0" hangingPunct="1">
      <a:defRPr kumimoji="1" sz="2006" kern="1200">
        <a:solidFill>
          <a:schemeClr val="tx1"/>
        </a:solidFill>
        <a:latin typeface="+mn-lt"/>
        <a:ea typeface="+mn-ea"/>
        <a:cs typeface="+mn-cs"/>
      </a:defRPr>
    </a:lvl2pPr>
    <a:lvl3pPr marL="1019007" algn="l" defTabSz="1019007" rtl="0" eaLnBrk="1" latinLnBrk="0" hangingPunct="1">
      <a:defRPr kumimoji="1" sz="2006" kern="1200">
        <a:solidFill>
          <a:schemeClr val="tx1"/>
        </a:solidFill>
        <a:latin typeface="+mn-lt"/>
        <a:ea typeface="+mn-ea"/>
        <a:cs typeface="+mn-cs"/>
      </a:defRPr>
    </a:lvl3pPr>
    <a:lvl4pPr marL="1528511" algn="l" defTabSz="1019007" rtl="0" eaLnBrk="1" latinLnBrk="0" hangingPunct="1">
      <a:defRPr kumimoji="1" sz="2006" kern="1200">
        <a:solidFill>
          <a:schemeClr val="tx1"/>
        </a:solidFill>
        <a:latin typeface="+mn-lt"/>
        <a:ea typeface="+mn-ea"/>
        <a:cs typeface="+mn-cs"/>
      </a:defRPr>
    </a:lvl4pPr>
    <a:lvl5pPr marL="2038015" algn="l" defTabSz="1019007" rtl="0" eaLnBrk="1" latinLnBrk="0" hangingPunct="1">
      <a:defRPr kumimoji="1" sz="2006" kern="1200">
        <a:solidFill>
          <a:schemeClr val="tx1"/>
        </a:solidFill>
        <a:latin typeface="+mn-lt"/>
        <a:ea typeface="+mn-ea"/>
        <a:cs typeface="+mn-cs"/>
      </a:defRPr>
    </a:lvl5pPr>
    <a:lvl6pPr marL="2547518" algn="l" defTabSz="1019007" rtl="0" eaLnBrk="1" latinLnBrk="0" hangingPunct="1">
      <a:defRPr kumimoji="1" sz="2006" kern="1200">
        <a:solidFill>
          <a:schemeClr val="tx1"/>
        </a:solidFill>
        <a:latin typeface="+mn-lt"/>
        <a:ea typeface="+mn-ea"/>
        <a:cs typeface="+mn-cs"/>
      </a:defRPr>
    </a:lvl6pPr>
    <a:lvl7pPr marL="3057022" algn="l" defTabSz="1019007" rtl="0" eaLnBrk="1" latinLnBrk="0" hangingPunct="1">
      <a:defRPr kumimoji="1" sz="2006" kern="1200">
        <a:solidFill>
          <a:schemeClr val="tx1"/>
        </a:solidFill>
        <a:latin typeface="+mn-lt"/>
        <a:ea typeface="+mn-ea"/>
        <a:cs typeface="+mn-cs"/>
      </a:defRPr>
    </a:lvl7pPr>
    <a:lvl8pPr marL="3566526" algn="l" defTabSz="1019007" rtl="0" eaLnBrk="1" latinLnBrk="0" hangingPunct="1">
      <a:defRPr kumimoji="1" sz="2006" kern="1200">
        <a:solidFill>
          <a:schemeClr val="tx1"/>
        </a:solidFill>
        <a:latin typeface="+mn-lt"/>
        <a:ea typeface="+mn-ea"/>
        <a:cs typeface="+mn-cs"/>
      </a:defRPr>
    </a:lvl8pPr>
    <a:lvl9pPr marL="4076029" algn="l" defTabSz="1019007" rtl="0" eaLnBrk="1" latinLnBrk="0" hangingPunct="1">
      <a:defRPr kumimoji="1" sz="2006"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435">
          <p15:clr>
            <a:srgbClr val="A4A3A4"/>
          </p15:clr>
        </p15:guide>
        <p15:guide id="2" pos="2449">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9943"/>
    <a:srgbClr val="00A0E8"/>
    <a:srgbClr val="CD5D00"/>
    <a:srgbClr val="F9BE00"/>
    <a:srgbClr val="414E30"/>
    <a:srgbClr val="EE8593"/>
    <a:srgbClr val="88C897"/>
    <a:srgbClr val="63BFAA"/>
    <a:srgbClr val="E94708"/>
    <a:srgbClr val="906E3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9118" autoAdjust="0"/>
    <p:restoredTop sz="94660"/>
  </p:normalViewPr>
  <p:slideViewPr>
    <p:cSldViewPr snapToGrid="0">
      <p:cViewPr varScale="1">
        <p:scale>
          <a:sx n="50" d="100"/>
          <a:sy n="50" d="100"/>
        </p:scale>
        <p:origin x="2204" y="24"/>
      </p:cViewPr>
      <p:guideLst>
        <p:guide orient="horz" pos="3435"/>
        <p:guide pos="2449"/>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2" y="0"/>
            <a:ext cx="3171295" cy="524340"/>
          </a:xfrm>
          <a:prstGeom prst="rect">
            <a:avLst/>
          </a:prstGeom>
        </p:spPr>
        <p:txBody>
          <a:bodyPr vert="horz" lIns="97166" tIns="48583" rIns="97166" bIns="48583" rtlCol="0"/>
          <a:lstStyle>
            <a:lvl1pPr algn="l">
              <a:defRPr sz="1200"/>
            </a:lvl1pPr>
          </a:lstStyle>
          <a:p>
            <a:endParaRPr kumimoji="1" lang="ja-JP" altLang="en-US"/>
          </a:p>
        </p:txBody>
      </p:sp>
      <p:sp>
        <p:nvSpPr>
          <p:cNvPr id="3" name="日付プレースホルダー 2"/>
          <p:cNvSpPr>
            <a:spLocks noGrp="1"/>
          </p:cNvSpPr>
          <p:nvPr>
            <p:ph type="dt" idx="1"/>
          </p:nvPr>
        </p:nvSpPr>
        <p:spPr>
          <a:xfrm>
            <a:off x="4145388" y="0"/>
            <a:ext cx="3171295" cy="524340"/>
          </a:xfrm>
          <a:prstGeom prst="rect">
            <a:avLst/>
          </a:prstGeom>
        </p:spPr>
        <p:txBody>
          <a:bodyPr vert="horz" lIns="97166" tIns="48583" rIns="97166" bIns="48583" rtlCol="0"/>
          <a:lstStyle>
            <a:lvl1pPr algn="r">
              <a:defRPr sz="1200"/>
            </a:lvl1pPr>
          </a:lstStyle>
          <a:p>
            <a:fld id="{70F99883-74AE-4A2C-81B7-5B86A08198C0}" type="datetimeFigureOut">
              <a:rPr kumimoji="1" lang="ja-JP" altLang="en-US" smtClean="0"/>
              <a:t>2017/2/21</a:t>
            </a:fld>
            <a:endParaRPr kumimoji="1" lang="ja-JP" altLang="en-US"/>
          </a:p>
        </p:txBody>
      </p:sp>
      <p:sp>
        <p:nvSpPr>
          <p:cNvPr id="4" name="スライド イメージ プレースホルダー 3"/>
          <p:cNvSpPr>
            <a:spLocks noGrp="1" noRot="1" noChangeAspect="1"/>
          </p:cNvSpPr>
          <p:nvPr>
            <p:ph type="sldImg" idx="2"/>
          </p:nvPr>
        </p:nvSpPr>
        <p:spPr>
          <a:xfrm>
            <a:off x="2401888" y="1304925"/>
            <a:ext cx="2514600" cy="3529013"/>
          </a:xfrm>
          <a:prstGeom prst="rect">
            <a:avLst/>
          </a:prstGeom>
          <a:noFill/>
          <a:ln w="12700">
            <a:solidFill>
              <a:prstClr val="black"/>
            </a:solidFill>
          </a:ln>
        </p:spPr>
        <p:txBody>
          <a:bodyPr vert="horz" lIns="97166" tIns="48583" rIns="97166" bIns="48583" rtlCol="0" anchor="ctr"/>
          <a:lstStyle/>
          <a:p>
            <a:endParaRPr lang="ja-JP" altLang="en-US"/>
          </a:p>
        </p:txBody>
      </p:sp>
      <p:sp>
        <p:nvSpPr>
          <p:cNvPr id="5" name="ノート プレースホルダー 4"/>
          <p:cNvSpPr>
            <a:spLocks noGrp="1"/>
          </p:cNvSpPr>
          <p:nvPr>
            <p:ph type="body" sz="quarter" idx="3"/>
          </p:nvPr>
        </p:nvSpPr>
        <p:spPr>
          <a:xfrm>
            <a:off x="731838" y="5029310"/>
            <a:ext cx="5854700" cy="4114889"/>
          </a:xfrm>
          <a:prstGeom prst="rect">
            <a:avLst/>
          </a:prstGeom>
        </p:spPr>
        <p:txBody>
          <a:bodyPr vert="horz" lIns="97166" tIns="48583" rIns="97166" bIns="48583"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2" y="9926176"/>
            <a:ext cx="3171295" cy="524339"/>
          </a:xfrm>
          <a:prstGeom prst="rect">
            <a:avLst/>
          </a:prstGeom>
        </p:spPr>
        <p:txBody>
          <a:bodyPr vert="horz" lIns="97166" tIns="48583" rIns="97166" bIns="48583"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4145388" y="9926176"/>
            <a:ext cx="3171295" cy="524339"/>
          </a:xfrm>
          <a:prstGeom prst="rect">
            <a:avLst/>
          </a:prstGeom>
        </p:spPr>
        <p:txBody>
          <a:bodyPr vert="horz" lIns="97166" tIns="48583" rIns="97166" bIns="48583" rtlCol="0" anchor="b"/>
          <a:lstStyle>
            <a:lvl1pPr algn="r">
              <a:defRPr sz="1200"/>
            </a:lvl1pPr>
          </a:lstStyle>
          <a:p>
            <a:fld id="{ACD93CC5-A9B8-46A1-B8C3-70AA73E05DA2}" type="slidenum">
              <a:rPr kumimoji="1" lang="ja-JP" altLang="en-US" smtClean="0"/>
              <a:t>‹#›</a:t>
            </a:fld>
            <a:endParaRPr kumimoji="1" lang="ja-JP" altLang="en-US"/>
          </a:p>
        </p:txBody>
      </p:sp>
    </p:spTree>
    <p:extLst>
      <p:ext uri="{BB962C8B-B14F-4D97-AF65-F5344CB8AC3E}">
        <p14:creationId xmlns:p14="http://schemas.microsoft.com/office/powerpoint/2010/main" val="3670022972"/>
      </p:ext>
    </p:extLst>
  </p:cSld>
  <p:clrMap bg1="lt1" tx1="dk1" bg2="lt2" tx2="dk2" accent1="accent1" accent2="accent2" accent3="accent3" accent4="accent4" accent5="accent5" accent6="accent6" hlink="hlink" folHlink="folHlink"/>
  <p:notesStyle>
    <a:lvl1pPr marL="0" algn="l" defTabSz="1019007" rtl="0" eaLnBrk="1" latinLnBrk="0" hangingPunct="1">
      <a:defRPr kumimoji="1" sz="1337" kern="1200">
        <a:solidFill>
          <a:schemeClr val="tx1"/>
        </a:solidFill>
        <a:latin typeface="+mn-lt"/>
        <a:ea typeface="+mn-ea"/>
        <a:cs typeface="+mn-cs"/>
      </a:defRPr>
    </a:lvl1pPr>
    <a:lvl2pPr marL="509504" algn="l" defTabSz="1019007" rtl="0" eaLnBrk="1" latinLnBrk="0" hangingPunct="1">
      <a:defRPr kumimoji="1" sz="1337" kern="1200">
        <a:solidFill>
          <a:schemeClr val="tx1"/>
        </a:solidFill>
        <a:latin typeface="+mn-lt"/>
        <a:ea typeface="+mn-ea"/>
        <a:cs typeface="+mn-cs"/>
      </a:defRPr>
    </a:lvl2pPr>
    <a:lvl3pPr marL="1019007" algn="l" defTabSz="1019007" rtl="0" eaLnBrk="1" latinLnBrk="0" hangingPunct="1">
      <a:defRPr kumimoji="1" sz="1337" kern="1200">
        <a:solidFill>
          <a:schemeClr val="tx1"/>
        </a:solidFill>
        <a:latin typeface="+mn-lt"/>
        <a:ea typeface="+mn-ea"/>
        <a:cs typeface="+mn-cs"/>
      </a:defRPr>
    </a:lvl3pPr>
    <a:lvl4pPr marL="1528511" algn="l" defTabSz="1019007" rtl="0" eaLnBrk="1" latinLnBrk="0" hangingPunct="1">
      <a:defRPr kumimoji="1" sz="1337" kern="1200">
        <a:solidFill>
          <a:schemeClr val="tx1"/>
        </a:solidFill>
        <a:latin typeface="+mn-lt"/>
        <a:ea typeface="+mn-ea"/>
        <a:cs typeface="+mn-cs"/>
      </a:defRPr>
    </a:lvl4pPr>
    <a:lvl5pPr marL="2038015" algn="l" defTabSz="1019007" rtl="0" eaLnBrk="1" latinLnBrk="0" hangingPunct="1">
      <a:defRPr kumimoji="1" sz="1337" kern="1200">
        <a:solidFill>
          <a:schemeClr val="tx1"/>
        </a:solidFill>
        <a:latin typeface="+mn-lt"/>
        <a:ea typeface="+mn-ea"/>
        <a:cs typeface="+mn-cs"/>
      </a:defRPr>
    </a:lvl5pPr>
    <a:lvl6pPr marL="2547518" algn="l" defTabSz="1019007" rtl="0" eaLnBrk="1" latinLnBrk="0" hangingPunct="1">
      <a:defRPr kumimoji="1" sz="1337" kern="1200">
        <a:solidFill>
          <a:schemeClr val="tx1"/>
        </a:solidFill>
        <a:latin typeface="+mn-lt"/>
        <a:ea typeface="+mn-ea"/>
        <a:cs typeface="+mn-cs"/>
      </a:defRPr>
    </a:lvl6pPr>
    <a:lvl7pPr marL="3057022" algn="l" defTabSz="1019007" rtl="0" eaLnBrk="1" latinLnBrk="0" hangingPunct="1">
      <a:defRPr kumimoji="1" sz="1337" kern="1200">
        <a:solidFill>
          <a:schemeClr val="tx1"/>
        </a:solidFill>
        <a:latin typeface="+mn-lt"/>
        <a:ea typeface="+mn-ea"/>
        <a:cs typeface="+mn-cs"/>
      </a:defRPr>
    </a:lvl7pPr>
    <a:lvl8pPr marL="3566526" algn="l" defTabSz="1019007" rtl="0" eaLnBrk="1" latinLnBrk="0" hangingPunct="1">
      <a:defRPr kumimoji="1" sz="1337" kern="1200">
        <a:solidFill>
          <a:schemeClr val="tx1"/>
        </a:solidFill>
        <a:latin typeface="+mn-lt"/>
        <a:ea typeface="+mn-ea"/>
        <a:cs typeface="+mn-cs"/>
      </a:defRPr>
    </a:lvl8pPr>
    <a:lvl9pPr marL="4076029" algn="l" defTabSz="1019007" rtl="0" eaLnBrk="1" latinLnBrk="0" hangingPunct="1">
      <a:defRPr kumimoji="1" sz="1337"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83168" y="1785129"/>
            <a:ext cx="6609239" cy="3797500"/>
          </a:xfrm>
          <a:prstGeom prst="rect">
            <a:avLst/>
          </a:prstGeom>
        </p:spPr>
        <p:txBody>
          <a:bodyPr anchor="b"/>
          <a:lstStyle>
            <a:lvl1pPr algn="ctr">
              <a:defRPr sz="5102"/>
            </a:lvl1pPr>
          </a:lstStyle>
          <a:p>
            <a:r>
              <a:rPr lang="ja-JP" altLang="en-US"/>
              <a:t>マスター タイトルの書式設定</a:t>
            </a:r>
            <a:endParaRPr lang="en-US" dirty="0"/>
          </a:p>
        </p:txBody>
      </p:sp>
      <p:sp>
        <p:nvSpPr>
          <p:cNvPr id="3" name="Subtitle 2"/>
          <p:cNvSpPr>
            <a:spLocks noGrp="1"/>
          </p:cNvSpPr>
          <p:nvPr>
            <p:ph type="subTitle" idx="1"/>
          </p:nvPr>
        </p:nvSpPr>
        <p:spPr>
          <a:xfrm>
            <a:off x="971947" y="5729075"/>
            <a:ext cx="5831681" cy="2633505"/>
          </a:xfrm>
          <a:prstGeom prst="rect">
            <a:avLst/>
          </a:prstGeom>
        </p:spPr>
        <p:txBody>
          <a:bodyPr/>
          <a:lstStyle>
            <a:lvl1pPr marL="0" indent="0" algn="ctr">
              <a:buNone/>
              <a:defRPr sz="2041"/>
            </a:lvl1pPr>
            <a:lvl2pPr marL="388757" indent="0" algn="ctr">
              <a:buNone/>
              <a:defRPr sz="1701"/>
            </a:lvl2pPr>
            <a:lvl3pPr marL="777514" indent="0" algn="ctr">
              <a:buNone/>
              <a:defRPr sz="1531"/>
            </a:lvl3pPr>
            <a:lvl4pPr marL="1166271" indent="0" algn="ctr">
              <a:buNone/>
              <a:defRPr sz="1360"/>
            </a:lvl4pPr>
            <a:lvl5pPr marL="1555029" indent="0" algn="ctr">
              <a:buNone/>
              <a:defRPr sz="1360"/>
            </a:lvl5pPr>
            <a:lvl6pPr marL="1943786" indent="0" algn="ctr">
              <a:buNone/>
              <a:defRPr sz="1360"/>
            </a:lvl6pPr>
            <a:lvl7pPr marL="2332543" indent="0" algn="ctr">
              <a:buNone/>
              <a:defRPr sz="1360"/>
            </a:lvl7pPr>
            <a:lvl8pPr marL="2721300" indent="0" algn="ctr">
              <a:buNone/>
              <a:defRPr sz="1360"/>
            </a:lvl8pPr>
            <a:lvl9pPr marL="3110057" indent="0" algn="ctr">
              <a:buNone/>
              <a:defRPr sz="136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94A3B7E-DD21-4048-88F3-59665D8E8CDB}" type="datetimeFigureOut">
              <a:rPr lang="en-US">
                <a:solidFill>
                  <a:prstClr val="black">
                    <a:tint val="75000"/>
                  </a:prstClr>
                </a:solidFill>
              </a:rPr>
              <a:pPr>
                <a:defRPr/>
              </a:pPr>
              <a:t>2/21/2017</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84903F17-9641-4B84-A974-7D55D06F1897}"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21089222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534988" y="2903538"/>
            <a:ext cx="6705600" cy="6921500"/>
          </a:xfrm>
          <a:prstGeom prst="rect">
            <a:avLst/>
          </a:prstGeo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57294DBB-917B-4186-A703-7409F7CF8E54}" type="datetimeFigureOut">
              <a:rPr lang="en-US">
                <a:solidFill>
                  <a:prstClr val="black">
                    <a:tint val="75000"/>
                  </a:prstClr>
                </a:solidFill>
              </a:rPr>
              <a:pPr>
                <a:defRPr/>
              </a:pPr>
              <a:t>2/21/2017</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552B72EE-4B45-425F-B500-026DA88CB77F}"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32365213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564396" y="580735"/>
            <a:ext cx="1676608" cy="9243783"/>
          </a:xfrm>
          <a:prstGeom prst="rect">
            <a:avLst/>
          </a:prstGeo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534571" y="580735"/>
            <a:ext cx="4932630" cy="9243783"/>
          </a:xfrm>
          <a:prstGeom prst="rect">
            <a:avLst/>
          </a:prstGeo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C64D20DD-EE55-4DDE-BB8B-8D151B9371C9}" type="datetimeFigureOut">
              <a:rPr lang="en-US">
                <a:solidFill>
                  <a:prstClr val="black">
                    <a:tint val="75000"/>
                  </a:prstClr>
                </a:solidFill>
              </a:rPr>
              <a:pPr>
                <a:defRPr/>
              </a:pPr>
              <a:t>2/21/2017</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EF60586A-009D-4946-86B1-6BEB0D580BF8}"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55280631"/>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233287754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a:t>マスター タイトルの書式設定</a:t>
            </a:r>
            <a:endParaRPr lang="en-US" dirty="0"/>
          </a:p>
        </p:txBody>
      </p:sp>
      <p:sp>
        <p:nvSpPr>
          <p:cNvPr id="3" name="Content Placeholder 2"/>
          <p:cNvSpPr>
            <a:spLocks noGrp="1"/>
          </p:cNvSpPr>
          <p:nvPr>
            <p:ph idx="1"/>
          </p:nvPr>
        </p:nvSpPr>
        <p:spPr>
          <a:xfrm>
            <a:off x="534988" y="2903538"/>
            <a:ext cx="6705600" cy="6921500"/>
          </a:xfrm>
          <a:prstGeom prst="rect">
            <a:avLst/>
          </a:prstGeo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AE7DE13-46BE-4B37-9FBB-8FA2A87D7224}" type="datetimeFigureOut">
              <a:rPr lang="en-US">
                <a:solidFill>
                  <a:prstClr val="black">
                    <a:tint val="75000"/>
                  </a:prstClr>
                </a:solidFill>
              </a:rPr>
              <a:pPr>
                <a:defRPr/>
              </a:pPr>
              <a:t>2/21/2017</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9A7FC707-0A99-4B85-9C38-B64E72987C1E}"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355520741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530522" y="2719357"/>
            <a:ext cx="6706433" cy="4537305"/>
          </a:xfrm>
          <a:prstGeom prst="rect">
            <a:avLst/>
          </a:prstGeom>
        </p:spPr>
        <p:txBody>
          <a:bodyPr anchor="b"/>
          <a:lstStyle>
            <a:lvl1pPr>
              <a:defRPr sz="5102"/>
            </a:lvl1pPr>
          </a:lstStyle>
          <a:p>
            <a:r>
              <a:rPr lang="ja-JP" altLang="en-US"/>
              <a:t>マスター タイトルの書式設定</a:t>
            </a:r>
            <a:endParaRPr lang="en-US" dirty="0"/>
          </a:p>
        </p:txBody>
      </p:sp>
      <p:sp>
        <p:nvSpPr>
          <p:cNvPr id="3" name="Text Placeholder 2"/>
          <p:cNvSpPr>
            <a:spLocks noGrp="1"/>
          </p:cNvSpPr>
          <p:nvPr>
            <p:ph type="body" idx="1"/>
          </p:nvPr>
        </p:nvSpPr>
        <p:spPr>
          <a:xfrm>
            <a:off x="530522" y="7299586"/>
            <a:ext cx="6706433" cy="2386061"/>
          </a:xfrm>
          <a:prstGeom prst="rect">
            <a:avLst/>
          </a:prstGeom>
        </p:spPr>
        <p:txBody>
          <a:bodyPr/>
          <a:lstStyle>
            <a:lvl1pPr marL="0" indent="0">
              <a:buNone/>
              <a:defRPr sz="2041">
                <a:solidFill>
                  <a:schemeClr val="tx1"/>
                </a:solidFill>
              </a:defRPr>
            </a:lvl1pPr>
            <a:lvl2pPr marL="388757" indent="0">
              <a:buNone/>
              <a:defRPr sz="1701">
                <a:solidFill>
                  <a:schemeClr val="tx1">
                    <a:tint val="75000"/>
                  </a:schemeClr>
                </a:solidFill>
              </a:defRPr>
            </a:lvl2pPr>
            <a:lvl3pPr marL="777514" indent="0">
              <a:buNone/>
              <a:defRPr sz="1531">
                <a:solidFill>
                  <a:schemeClr val="tx1">
                    <a:tint val="75000"/>
                  </a:schemeClr>
                </a:solidFill>
              </a:defRPr>
            </a:lvl3pPr>
            <a:lvl4pPr marL="1166271" indent="0">
              <a:buNone/>
              <a:defRPr sz="1360">
                <a:solidFill>
                  <a:schemeClr val="tx1">
                    <a:tint val="75000"/>
                  </a:schemeClr>
                </a:solidFill>
              </a:defRPr>
            </a:lvl4pPr>
            <a:lvl5pPr marL="1555029" indent="0">
              <a:buNone/>
              <a:defRPr sz="1360">
                <a:solidFill>
                  <a:schemeClr val="tx1">
                    <a:tint val="75000"/>
                  </a:schemeClr>
                </a:solidFill>
              </a:defRPr>
            </a:lvl5pPr>
            <a:lvl6pPr marL="1943786" indent="0">
              <a:buNone/>
              <a:defRPr sz="1360">
                <a:solidFill>
                  <a:schemeClr val="tx1">
                    <a:tint val="75000"/>
                  </a:schemeClr>
                </a:solidFill>
              </a:defRPr>
            </a:lvl6pPr>
            <a:lvl7pPr marL="2332543" indent="0">
              <a:buNone/>
              <a:defRPr sz="1360">
                <a:solidFill>
                  <a:schemeClr val="tx1">
                    <a:tint val="75000"/>
                  </a:schemeClr>
                </a:solidFill>
              </a:defRPr>
            </a:lvl7pPr>
            <a:lvl8pPr marL="2721300" indent="0">
              <a:buNone/>
              <a:defRPr sz="1360">
                <a:solidFill>
                  <a:schemeClr val="tx1">
                    <a:tint val="75000"/>
                  </a:schemeClr>
                </a:solidFill>
              </a:defRPr>
            </a:lvl8pPr>
            <a:lvl9pPr marL="3110057" indent="0">
              <a:buNone/>
              <a:defRPr sz="136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8184D596-71CB-401C-BE2A-FF96587D8E95}" type="datetimeFigureOut">
              <a:rPr lang="en-US">
                <a:solidFill>
                  <a:prstClr val="black">
                    <a:tint val="75000"/>
                  </a:prstClr>
                </a:solidFill>
              </a:rPr>
              <a:pPr>
                <a:defRPr/>
              </a:pPr>
              <a:t>2/21/2017</a:t>
            </a:fld>
            <a:endParaRPr lang="en-US" dirty="0">
              <a:solidFill>
                <a:prstClr val="black">
                  <a:tint val="75000"/>
                </a:prstClr>
              </a:solidFill>
            </a:endParaRPr>
          </a:p>
        </p:txBody>
      </p:sp>
      <p:sp>
        <p:nvSpPr>
          <p:cNvPr id="5"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6"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3D9CCBC2-8C21-4C9A-A2A0-C4F7CFD13B61}"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99240376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534571" y="2903673"/>
            <a:ext cx="3304619" cy="6920844"/>
          </a:xfrm>
          <a:prstGeom prst="rect">
            <a:avLst/>
          </a:prstGeo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936385" y="2903673"/>
            <a:ext cx="3304619" cy="6920844"/>
          </a:xfrm>
          <a:prstGeom prst="rect">
            <a:avLst/>
          </a:prstGeo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B73FDC24-657B-46BD-9F76-F6EB56EE60B7}" type="datetimeFigureOut">
              <a:rPr lang="en-US">
                <a:solidFill>
                  <a:prstClr val="black">
                    <a:tint val="75000"/>
                  </a:prstClr>
                </a:solidFill>
              </a:rPr>
              <a:pPr>
                <a:defRPr/>
              </a:pPr>
              <a:t>2/21/2017</a:t>
            </a:fld>
            <a:endParaRPr lang="en-US" dirty="0">
              <a:solidFill>
                <a:prstClr val="black">
                  <a:tint val="75000"/>
                </a:prstClr>
              </a:solidFill>
            </a:endParaRPr>
          </a:p>
        </p:txBody>
      </p:sp>
      <p:sp>
        <p:nvSpPr>
          <p:cNvPr id="6"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0B8B99DA-1B7B-4D03-B44C-EA0B6BFD2A82}"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21631695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535584" y="580737"/>
            <a:ext cx="6706433" cy="2108320"/>
          </a:xfrm>
          <a:prstGeom prst="rect">
            <a:avLst/>
          </a:prstGeo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535584" y="2673905"/>
            <a:ext cx="3289432" cy="1310440"/>
          </a:xfrm>
          <a:prstGeom prst="rect">
            <a:avLst/>
          </a:prstGeom>
        </p:spPr>
        <p:txBody>
          <a:bodyPr anchor="b"/>
          <a:lstStyle>
            <a:lvl1pPr marL="0" indent="0">
              <a:buNone/>
              <a:defRPr sz="2041" b="1"/>
            </a:lvl1pPr>
            <a:lvl2pPr marL="388757" indent="0">
              <a:buNone/>
              <a:defRPr sz="1701" b="1"/>
            </a:lvl2pPr>
            <a:lvl3pPr marL="777514" indent="0">
              <a:buNone/>
              <a:defRPr sz="1531" b="1"/>
            </a:lvl3pPr>
            <a:lvl4pPr marL="1166271" indent="0">
              <a:buNone/>
              <a:defRPr sz="1360" b="1"/>
            </a:lvl4pPr>
            <a:lvl5pPr marL="1555029" indent="0">
              <a:buNone/>
              <a:defRPr sz="1360" b="1"/>
            </a:lvl5pPr>
            <a:lvl6pPr marL="1943786" indent="0">
              <a:buNone/>
              <a:defRPr sz="1360" b="1"/>
            </a:lvl6pPr>
            <a:lvl7pPr marL="2332543" indent="0">
              <a:buNone/>
              <a:defRPr sz="1360" b="1"/>
            </a:lvl7pPr>
            <a:lvl8pPr marL="2721300" indent="0">
              <a:buNone/>
              <a:defRPr sz="1360" b="1"/>
            </a:lvl8pPr>
            <a:lvl9pPr marL="3110057" indent="0">
              <a:buNone/>
              <a:defRPr sz="1360" b="1"/>
            </a:lvl9pPr>
          </a:lstStyle>
          <a:p>
            <a:pPr lvl="0"/>
            <a:r>
              <a:rPr lang="ja-JP" altLang="en-US"/>
              <a:t>マスター テキストの書式設定</a:t>
            </a:r>
          </a:p>
        </p:txBody>
      </p:sp>
      <p:sp>
        <p:nvSpPr>
          <p:cNvPr id="4" name="Content Placeholder 3"/>
          <p:cNvSpPr>
            <a:spLocks noGrp="1"/>
          </p:cNvSpPr>
          <p:nvPr>
            <p:ph sz="half" idx="2"/>
          </p:nvPr>
        </p:nvSpPr>
        <p:spPr>
          <a:xfrm>
            <a:off x="535584" y="3984345"/>
            <a:ext cx="3289432" cy="5860372"/>
          </a:xfrm>
          <a:prstGeom prst="rect">
            <a:avLst/>
          </a:prstGeo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936385" y="2673905"/>
            <a:ext cx="3305632" cy="1310440"/>
          </a:xfrm>
          <a:prstGeom prst="rect">
            <a:avLst/>
          </a:prstGeom>
        </p:spPr>
        <p:txBody>
          <a:bodyPr anchor="b"/>
          <a:lstStyle>
            <a:lvl1pPr marL="0" indent="0">
              <a:buNone/>
              <a:defRPr sz="2041" b="1"/>
            </a:lvl1pPr>
            <a:lvl2pPr marL="388757" indent="0">
              <a:buNone/>
              <a:defRPr sz="1701" b="1"/>
            </a:lvl2pPr>
            <a:lvl3pPr marL="777514" indent="0">
              <a:buNone/>
              <a:defRPr sz="1531" b="1"/>
            </a:lvl3pPr>
            <a:lvl4pPr marL="1166271" indent="0">
              <a:buNone/>
              <a:defRPr sz="1360" b="1"/>
            </a:lvl4pPr>
            <a:lvl5pPr marL="1555029" indent="0">
              <a:buNone/>
              <a:defRPr sz="1360" b="1"/>
            </a:lvl5pPr>
            <a:lvl6pPr marL="1943786" indent="0">
              <a:buNone/>
              <a:defRPr sz="1360" b="1"/>
            </a:lvl6pPr>
            <a:lvl7pPr marL="2332543" indent="0">
              <a:buNone/>
              <a:defRPr sz="1360" b="1"/>
            </a:lvl7pPr>
            <a:lvl8pPr marL="2721300" indent="0">
              <a:buNone/>
              <a:defRPr sz="1360" b="1"/>
            </a:lvl8pPr>
            <a:lvl9pPr marL="3110057" indent="0">
              <a:buNone/>
              <a:defRPr sz="1360" b="1"/>
            </a:lvl9pPr>
          </a:lstStyle>
          <a:p>
            <a:pPr lvl="0"/>
            <a:r>
              <a:rPr lang="ja-JP" altLang="en-US"/>
              <a:t>マスター テキストの書式設定</a:t>
            </a:r>
          </a:p>
        </p:txBody>
      </p:sp>
      <p:sp>
        <p:nvSpPr>
          <p:cNvPr id="6" name="Content Placeholder 5"/>
          <p:cNvSpPr>
            <a:spLocks noGrp="1"/>
          </p:cNvSpPr>
          <p:nvPr>
            <p:ph sz="quarter" idx="4"/>
          </p:nvPr>
        </p:nvSpPr>
        <p:spPr>
          <a:xfrm>
            <a:off x="3936385" y="3984345"/>
            <a:ext cx="3305632" cy="5860372"/>
          </a:xfrm>
          <a:prstGeom prst="rect">
            <a:avLst/>
          </a:prstGeo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23244564-11C5-49CA-A6C6-0EFA5B9EEF59}" type="datetimeFigureOut">
              <a:rPr lang="en-US">
                <a:solidFill>
                  <a:prstClr val="black">
                    <a:tint val="75000"/>
                  </a:prstClr>
                </a:solidFill>
              </a:rPr>
              <a:pPr>
                <a:defRPr/>
              </a:pPr>
              <a:t>2/21/2017</a:t>
            </a:fld>
            <a:endParaRPr lang="en-US" dirty="0">
              <a:solidFill>
                <a:prstClr val="black">
                  <a:tint val="75000"/>
                </a:prstClr>
              </a:solidFill>
            </a:endParaRPr>
          </a:p>
        </p:txBody>
      </p:sp>
      <p:sp>
        <p:nvSpPr>
          <p:cNvPr id="8"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9"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A10FB411-F8C4-4E71-AA2F-EFB8BA585732}"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3932899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534988" y="581025"/>
            <a:ext cx="6705600" cy="2108200"/>
          </a:xfrm>
          <a:prstGeom prst="rect">
            <a:avLst/>
          </a:prstGeom>
        </p:spPr>
        <p:txBody>
          <a:bodyPr/>
          <a:lstStyle/>
          <a:p>
            <a:r>
              <a:rPr lang="ja-JP" altLang="en-US"/>
              <a:t>マスター タイトルの書式設定</a:t>
            </a:r>
            <a:endParaRPr lang="en-US" dirty="0"/>
          </a:p>
        </p:txBody>
      </p:sp>
      <p:sp>
        <p:nvSpPr>
          <p:cNvPr id="3"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1E3C5F0A-E814-4F5B-8509-4826EF6EAFAD}" type="datetimeFigureOut">
              <a:rPr lang="en-US">
                <a:solidFill>
                  <a:prstClr val="black">
                    <a:tint val="75000"/>
                  </a:prstClr>
                </a:solidFill>
              </a:rPr>
              <a:pPr>
                <a:defRPr/>
              </a:pPr>
              <a:t>2/21/2017</a:t>
            </a:fld>
            <a:endParaRPr lang="en-US" dirty="0">
              <a:solidFill>
                <a:prstClr val="black">
                  <a:tint val="75000"/>
                </a:prstClr>
              </a:solidFill>
            </a:endParaRPr>
          </a:p>
        </p:txBody>
      </p:sp>
      <p:sp>
        <p:nvSpPr>
          <p:cNvPr id="4"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5"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F8C3135D-753B-4641-9B40-F5C756AB03B8}"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16759063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449F838-D727-4C3D-981F-C91357BA9725}" type="datetimeFigureOut">
              <a:rPr lang="en-US">
                <a:solidFill>
                  <a:prstClr val="black">
                    <a:tint val="75000"/>
                  </a:prstClr>
                </a:solidFill>
              </a:rPr>
              <a:pPr>
                <a:defRPr/>
              </a:pPr>
              <a:t>2/21/2017</a:t>
            </a:fld>
            <a:endParaRPr lang="en-US" dirty="0">
              <a:solidFill>
                <a:prstClr val="black">
                  <a:tint val="75000"/>
                </a:prstClr>
              </a:solidFill>
            </a:endParaRPr>
          </a:p>
        </p:txBody>
      </p:sp>
      <p:sp>
        <p:nvSpPr>
          <p:cNvPr id="3"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4"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2E37CFDE-7B0F-4037-894D-A6CABA6358C6}"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66630980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535584" y="727181"/>
            <a:ext cx="2507825" cy="2545133"/>
          </a:xfrm>
          <a:prstGeom prst="rect">
            <a:avLst/>
          </a:prstGeom>
        </p:spPr>
        <p:txBody>
          <a:bodyPr anchor="b"/>
          <a:lstStyle>
            <a:lvl1pPr>
              <a:defRPr sz="2721"/>
            </a:lvl1pPr>
          </a:lstStyle>
          <a:p>
            <a:r>
              <a:rPr lang="ja-JP" altLang="en-US"/>
              <a:t>マスター タイトルの書式設定</a:t>
            </a:r>
            <a:endParaRPr lang="en-US" dirty="0"/>
          </a:p>
        </p:txBody>
      </p:sp>
      <p:sp>
        <p:nvSpPr>
          <p:cNvPr id="3" name="Content Placeholder 2"/>
          <p:cNvSpPr>
            <a:spLocks noGrp="1"/>
          </p:cNvSpPr>
          <p:nvPr>
            <p:ph idx="1"/>
          </p:nvPr>
        </p:nvSpPr>
        <p:spPr>
          <a:xfrm>
            <a:off x="3305632" y="1570511"/>
            <a:ext cx="3936385" cy="7751546"/>
          </a:xfrm>
          <a:prstGeom prst="rect">
            <a:avLst/>
          </a:prstGeom>
        </p:spPr>
        <p:txBody>
          <a:bodyPr/>
          <a:lstStyle>
            <a:lvl1pPr>
              <a:defRPr sz="2721"/>
            </a:lvl1pPr>
            <a:lvl2pPr>
              <a:defRPr sz="2381"/>
            </a:lvl2pPr>
            <a:lvl3pPr>
              <a:defRPr sz="2041"/>
            </a:lvl3pPr>
            <a:lvl4pPr>
              <a:defRPr sz="1701"/>
            </a:lvl4pPr>
            <a:lvl5pPr>
              <a:defRPr sz="1701"/>
            </a:lvl5pPr>
            <a:lvl6pPr>
              <a:defRPr sz="1701"/>
            </a:lvl6pPr>
            <a:lvl7pPr>
              <a:defRPr sz="1701"/>
            </a:lvl7pPr>
            <a:lvl8pPr>
              <a:defRPr sz="1701"/>
            </a:lvl8pPr>
            <a:lvl9pPr>
              <a:defRPr sz="1701"/>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535584" y="3272314"/>
            <a:ext cx="2507825" cy="6062366"/>
          </a:xfrm>
          <a:prstGeom prst="rect">
            <a:avLst/>
          </a:prstGeom>
        </p:spPr>
        <p:txBody>
          <a:bodyPr/>
          <a:lstStyle>
            <a:lvl1pPr marL="0" indent="0">
              <a:buNone/>
              <a:defRPr sz="1360"/>
            </a:lvl1pPr>
            <a:lvl2pPr marL="388757" indent="0">
              <a:buNone/>
              <a:defRPr sz="1190"/>
            </a:lvl2pPr>
            <a:lvl3pPr marL="777514" indent="0">
              <a:buNone/>
              <a:defRPr sz="1020"/>
            </a:lvl3pPr>
            <a:lvl4pPr marL="1166271" indent="0">
              <a:buNone/>
              <a:defRPr sz="850"/>
            </a:lvl4pPr>
            <a:lvl5pPr marL="1555029" indent="0">
              <a:buNone/>
              <a:defRPr sz="850"/>
            </a:lvl5pPr>
            <a:lvl6pPr marL="1943786" indent="0">
              <a:buNone/>
              <a:defRPr sz="850"/>
            </a:lvl6pPr>
            <a:lvl7pPr marL="2332543" indent="0">
              <a:buNone/>
              <a:defRPr sz="850"/>
            </a:lvl7pPr>
            <a:lvl8pPr marL="2721300" indent="0">
              <a:buNone/>
              <a:defRPr sz="850"/>
            </a:lvl8pPr>
            <a:lvl9pPr marL="3110057" indent="0">
              <a:buNone/>
              <a:defRPr sz="850"/>
            </a:lvl9pPr>
          </a:lstStyle>
          <a:p>
            <a:pPr lvl="0"/>
            <a:r>
              <a:rPr lang="ja-JP" altLang="en-US"/>
              <a:t>マスター テキストの書式設定</a:t>
            </a:r>
          </a:p>
        </p:txBody>
      </p:sp>
      <p:sp>
        <p:nvSpPr>
          <p:cNvPr id="5"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61578700-CC02-43A7-8D67-617F0C9B34C3}" type="datetimeFigureOut">
              <a:rPr lang="en-US">
                <a:solidFill>
                  <a:prstClr val="black">
                    <a:tint val="75000"/>
                  </a:prstClr>
                </a:solidFill>
              </a:rPr>
              <a:pPr>
                <a:defRPr/>
              </a:pPr>
              <a:t>2/21/2017</a:t>
            </a:fld>
            <a:endParaRPr lang="en-US" dirty="0">
              <a:solidFill>
                <a:prstClr val="black">
                  <a:tint val="75000"/>
                </a:prstClr>
              </a:solidFill>
            </a:endParaRPr>
          </a:p>
        </p:txBody>
      </p:sp>
      <p:sp>
        <p:nvSpPr>
          <p:cNvPr id="6"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717CBD56-090A-4AA6-BB18-0A87B6BE4240}"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6710460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535584" y="727181"/>
            <a:ext cx="2507825" cy="2545133"/>
          </a:xfrm>
          <a:prstGeom prst="rect">
            <a:avLst/>
          </a:prstGeom>
        </p:spPr>
        <p:txBody>
          <a:bodyPr anchor="b"/>
          <a:lstStyle>
            <a:lvl1pPr>
              <a:defRPr sz="2721"/>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305632" y="1570511"/>
            <a:ext cx="3936385" cy="7751546"/>
          </a:xfrm>
          <a:prstGeom prst="rect">
            <a:avLst/>
          </a:prstGeom>
        </p:spPr>
        <p:txBody>
          <a:bodyPr anchor="t"/>
          <a:lstStyle>
            <a:lvl1pPr marL="0" indent="0">
              <a:buNone/>
              <a:defRPr sz="2721"/>
            </a:lvl1pPr>
            <a:lvl2pPr marL="388757" indent="0">
              <a:buNone/>
              <a:defRPr sz="2381"/>
            </a:lvl2pPr>
            <a:lvl3pPr marL="777514" indent="0">
              <a:buNone/>
              <a:defRPr sz="2041"/>
            </a:lvl3pPr>
            <a:lvl4pPr marL="1166271" indent="0">
              <a:buNone/>
              <a:defRPr sz="1701"/>
            </a:lvl4pPr>
            <a:lvl5pPr marL="1555029" indent="0">
              <a:buNone/>
              <a:defRPr sz="1701"/>
            </a:lvl5pPr>
            <a:lvl6pPr marL="1943786" indent="0">
              <a:buNone/>
              <a:defRPr sz="1701"/>
            </a:lvl6pPr>
            <a:lvl7pPr marL="2332543" indent="0">
              <a:buNone/>
              <a:defRPr sz="1701"/>
            </a:lvl7pPr>
            <a:lvl8pPr marL="2721300" indent="0">
              <a:buNone/>
              <a:defRPr sz="1701"/>
            </a:lvl8pPr>
            <a:lvl9pPr marL="3110057" indent="0">
              <a:buNone/>
              <a:defRPr sz="1701"/>
            </a:lvl9pPr>
          </a:lstStyle>
          <a:p>
            <a:pPr lvl="0"/>
            <a:r>
              <a:rPr lang="ja-JP" altLang="en-US" noProof="0"/>
              <a:t>図を追加</a:t>
            </a:r>
            <a:endParaRPr lang="en-US" noProof="0" dirty="0"/>
          </a:p>
        </p:txBody>
      </p:sp>
      <p:sp>
        <p:nvSpPr>
          <p:cNvPr id="4" name="Text Placeholder 3"/>
          <p:cNvSpPr>
            <a:spLocks noGrp="1"/>
          </p:cNvSpPr>
          <p:nvPr>
            <p:ph type="body" sz="half" idx="2"/>
          </p:nvPr>
        </p:nvSpPr>
        <p:spPr>
          <a:xfrm>
            <a:off x="535584" y="3272314"/>
            <a:ext cx="2507825" cy="6062366"/>
          </a:xfrm>
          <a:prstGeom prst="rect">
            <a:avLst/>
          </a:prstGeom>
        </p:spPr>
        <p:txBody>
          <a:bodyPr/>
          <a:lstStyle>
            <a:lvl1pPr marL="0" indent="0">
              <a:buNone/>
              <a:defRPr sz="1360"/>
            </a:lvl1pPr>
            <a:lvl2pPr marL="388757" indent="0">
              <a:buNone/>
              <a:defRPr sz="1190"/>
            </a:lvl2pPr>
            <a:lvl3pPr marL="777514" indent="0">
              <a:buNone/>
              <a:defRPr sz="1020"/>
            </a:lvl3pPr>
            <a:lvl4pPr marL="1166271" indent="0">
              <a:buNone/>
              <a:defRPr sz="850"/>
            </a:lvl4pPr>
            <a:lvl5pPr marL="1555029" indent="0">
              <a:buNone/>
              <a:defRPr sz="850"/>
            </a:lvl5pPr>
            <a:lvl6pPr marL="1943786" indent="0">
              <a:buNone/>
              <a:defRPr sz="850"/>
            </a:lvl6pPr>
            <a:lvl7pPr marL="2332543" indent="0">
              <a:buNone/>
              <a:defRPr sz="850"/>
            </a:lvl7pPr>
            <a:lvl8pPr marL="2721300" indent="0">
              <a:buNone/>
              <a:defRPr sz="850"/>
            </a:lvl8pPr>
            <a:lvl9pPr marL="3110057" indent="0">
              <a:buNone/>
              <a:defRPr sz="850"/>
            </a:lvl9pPr>
          </a:lstStyle>
          <a:p>
            <a:pPr lvl="0"/>
            <a:r>
              <a:rPr lang="ja-JP" altLang="en-US"/>
              <a:t>マスター テキストの書式設定</a:t>
            </a:r>
          </a:p>
        </p:txBody>
      </p:sp>
      <p:sp>
        <p:nvSpPr>
          <p:cNvPr id="5" name="Date Placeholder 3"/>
          <p:cNvSpPr>
            <a:spLocks noGrp="1"/>
          </p:cNvSpPr>
          <p:nvPr>
            <p:ph type="dt" sz="half" idx="10"/>
          </p:nvPr>
        </p:nvSpPr>
        <p:spPr>
          <a:xfrm>
            <a:off x="534988" y="10109200"/>
            <a:ext cx="1749425" cy="581025"/>
          </a:xfrm>
          <a:prstGeom prst="rect">
            <a:avLst/>
          </a:prstGeom>
        </p:spPr>
        <p:txBody>
          <a:bodyPr/>
          <a:lstStyle>
            <a:lvl1pPr>
              <a:defRPr/>
            </a:lvl1pPr>
          </a:lstStyle>
          <a:p>
            <a:pPr>
              <a:defRPr/>
            </a:pPr>
            <a:fld id="{D7CF08AA-2110-42CD-8773-E3A4EF59A3C2}" type="datetimeFigureOut">
              <a:rPr lang="en-US">
                <a:solidFill>
                  <a:prstClr val="black">
                    <a:tint val="75000"/>
                  </a:prstClr>
                </a:solidFill>
              </a:rPr>
              <a:pPr>
                <a:defRPr/>
              </a:pPr>
              <a:t>2/21/2017</a:t>
            </a:fld>
            <a:endParaRPr lang="en-US" dirty="0">
              <a:solidFill>
                <a:prstClr val="black">
                  <a:tint val="75000"/>
                </a:prstClr>
              </a:solidFill>
            </a:endParaRPr>
          </a:p>
        </p:txBody>
      </p:sp>
      <p:sp>
        <p:nvSpPr>
          <p:cNvPr id="6" name="Footer Placeholder 4"/>
          <p:cNvSpPr>
            <a:spLocks noGrp="1"/>
          </p:cNvSpPr>
          <p:nvPr>
            <p:ph type="ftr" sz="quarter" idx="11"/>
          </p:nvPr>
        </p:nvSpPr>
        <p:spPr>
          <a:xfrm>
            <a:off x="2574925" y="10109200"/>
            <a:ext cx="2625725" cy="581025"/>
          </a:xfrm>
          <a:prstGeom prst="rect">
            <a:avLst/>
          </a:prstGeom>
        </p:spPr>
        <p:txBody>
          <a:bodyPr/>
          <a:lstStyle>
            <a:lvl1pPr>
              <a:defRPr/>
            </a:lvl1pPr>
          </a:lstStyle>
          <a:p>
            <a:pPr>
              <a:defRPr/>
            </a:pPr>
            <a:endParaRPr lang="en-US">
              <a:solidFill>
                <a:prstClr val="black">
                  <a:tint val="75000"/>
                </a:prstClr>
              </a:solidFill>
            </a:endParaRPr>
          </a:p>
        </p:txBody>
      </p:sp>
      <p:sp>
        <p:nvSpPr>
          <p:cNvPr id="7" name="Slide Number Placeholder 5"/>
          <p:cNvSpPr>
            <a:spLocks noGrp="1"/>
          </p:cNvSpPr>
          <p:nvPr>
            <p:ph type="sldNum" sz="quarter" idx="12"/>
          </p:nvPr>
        </p:nvSpPr>
        <p:spPr>
          <a:xfrm>
            <a:off x="5491163" y="10109200"/>
            <a:ext cx="1749425" cy="581025"/>
          </a:xfrm>
          <a:prstGeom prst="rect">
            <a:avLst/>
          </a:prstGeom>
        </p:spPr>
        <p:txBody>
          <a:bodyPr/>
          <a:lstStyle>
            <a:lvl1pPr>
              <a:defRPr/>
            </a:lvl1pPr>
          </a:lstStyle>
          <a:p>
            <a:pPr>
              <a:defRPr/>
            </a:pPr>
            <a:fld id="{5D69A334-02AD-4810-8742-6DB93C5EA25A}" type="slidenum">
              <a:rPr lang="en-US">
                <a:solidFill>
                  <a:prstClr val="black">
                    <a:tint val="75000"/>
                  </a:prstClr>
                </a:solidFill>
              </a:rPr>
              <a:pPr>
                <a:defRPr/>
              </a:pPr>
              <a:t>‹#›</a:t>
            </a:fld>
            <a:endParaRPr lang="en-US" dirty="0">
              <a:solidFill>
                <a:prstClr val="black">
                  <a:tint val="75000"/>
                </a:prstClr>
              </a:solidFill>
            </a:endParaRPr>
          </a:p>
        </p:txBody>
      </p:sp>
    </p:spTree>
    <p:extLst>
      <p:ext uri="{BB962C8B-B14F-4D97-AF65-F5344CB8AC3E}">
        <p14:creationId xmlns:p14="http://schemas.microsoft.com/office/powerpoint/2010/main" val="42146341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44746532"/>
      </p:ext>
    </p:extLst>
  </p:cSld>
  <p:clrMap bg1="lt1" tx1="dk1" bg2="lt2" tx2="dk2" accent1="accent1" accent2="accent2" accent3="accent3" accent4="accent4" accent5="accent5" accent6="accent6" hlink="hlink" folHlink="folHlink"/>
  <p:sldLayoutIdLst>
    <p:sldLayoutId id="2147483677" r:id="rId1"/>
    <p:sldLayoutId id="2147483678" r:id="rId2"/>
    <p:sldLayoutId id="2147483679" r:id="rId3"/>
    <p:sldLayoutId id="2147483680" r:id="rId4"/>
    <p:sldLayoutId id="2147483681" r:id="rId5"/>
    <p:sldLayoutId id="2147483682" r:id="rId6"/>
    <p:sldLayoutId id="2147483683" r:id="rId7"/>
    <p:sldLayoutId id="2147483684" r:id="rId8"/>
    <p:sldLayoutId id="2147483685" r:id="rId9"/>
    <p:sldLayoutId id="2147483686" r:id="rId10"/>
    <p:sldLayoutId id="2147483687" r:id="rId11"/>
    <p:sldLayoutId id="2147483688" r:id="rId12"/>
  </p:sldLayoutIdLst>
  <p:txStyles>
    <p:titleStyle>
      <a:lvl1pPr algn="l" defTabSz="776288" rtl="0" fontAlgn="base">
        <a:lnSpc>
          <a:spcPct val="90000"/>
        </a:lnSpc>
        <a:spcBef>
          <a:spcPct val="0"/>
        </a:spcBef>
        <a:spcAft>
          <a:spcPct val="0"/>
        </a:spcAft>
        <a:defRPr kumimoji="1" sz="3700" kern="1200">
          <a:solidFill>
            <a:schemeClr val="tx1"/>
          </a:solidFill>
          <a:latin typeface="+mj-lt"/>
          <a:ea typeface="+mj-ea"/>
          <a:cs typeface="+mj-cs"/>
        </a:defRPr>
      </a:lvl1pPr>
      <a:lvl2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2pPr>
      <a:lvl3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3pPr>
      <a:lvl4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4pPr>
      <a:lvl5pPr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5pPr>
      <a:lvl6pPr marL="4572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6pPr>
      <a:lvl7pPr marL="9144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7pPr>
      <a:lvl8pPr marL="13716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8pPr>
      <a:lvl9pPr marL="1828800" algn="l" defTabSz="776288" rtl="0" fontAlgn="base">
        <a:lnSpc>
          <a:spcPct val="90000"/>
        </a:lnSpc>
        <a:spcBef>
          <a:spcPct val="0"/>
        </a:spcBef>
        <a:spcAft>
          <a:spcPct val="0"/>
        </a:spcAft>
        <a:defRPr kumimoji="1" sz="3700">
          <a:solidFill>
            <a:schemeClr val="tx1"/>
          </a:solidFill>
          <a:latin typeface="Calibri Light"/>
          <a:ea typeface="ＭＳ Ｐゴシック" pitchFamily="50" charset="-128"/>
        </a:defRPr>
      </a:lvl9pPr>
    </p:titleStyle>
    <p:bodyStyle>
      <a:lvl1pPr marL="193675" indent="-193675" algn="l" defTabSz="776288" rtl="0" fontAlgn="base">
        <a:lnSpc>
          <a:spcPct val="90000"/>
        </a:lnSpc>
        <a:spcBef>
          <a:spcPts val="850"/>
        </a:spcBef>
        <a:spcAft>
          <a:spcPct val="0"/>
        </a:spcAft>
        <a:buFont typeface="Arial" pitchFamily="34" charset="0"/>
        <a:buChar char="•"/>
        <a:defRPr kumimoji="1" sz="2300" kern="1200">
          <a:solidFill>
            <a:schemeClr val="tx1"/>
          </a:solidFill>
          <a:latin typeface="+mn-lt"/>
          <a:ea typeface="+mn-ea"/>
          <a:cs typeface="+mn-cs"/>
        </a:defRPr>
      </a:lvl1pPr>
      <a:lvl2pPr marL="582613" indent="-193675" algn="l" defTabSz="776288" rtl="0" fontAlgn="base">
        <a:lnSpc>
          <a:spcPct val="90000"/>
        </a:lnSpc>
        <a:spcBef>
          <a:spcPts val="425"/>
        </a:spcBef>
        <a:spcAft>
          <a:spcPct val="0"/>
        </a:spcAft>
        <a:buFont typeface="Arial" pitchFamily="34" charset="0"/>
        <a:buChar char="•"/>
        <a:defRPr kumimoji="1" sz="2000" kern="1200">
          <a:solidFill>
            <a:schemeClr val="tx1"/>
          </a:solidFill>
          <a:latin typeface="+mn-lt"/>
          <a:ea typeface="+mn-ea"/>
          <a:cs typeface="+mn-cs"/>
        </a:defRPr>
      </a:lvl2pPr>
      <a:lvl3pPr marL="971550" indent="-193675" algn="l" defTabSz="776288" rtl="0" fontAlgn="base">
        <a:lnSpc>
          <a:spcPct val="90000"/>
        </a:lnSpc>
        <a:spcBef>
          <a:spcPts val="425"/>
        </a:spcBef>
        <a:spcAft>
          <a:spcPct val="0"/>
        </a:spcAft>
        <a:buFont typeface="Arial" pitchFamily="34" charset="0"/>
        <a:buChar char="•"/>
        <a:defRPr kumimoji="1" sz="1700" kern="1200">
          <a:solidFill>
            <a:schemeClr val="tx1"/>
          </a:solidFill>
          <a:latin typeface="+mn-lt"/>
          <a:ea typeface="+mn-ea"/>
          <a:cs typeface="+mn-cs"/>
        </a:defRPr>
      </a:lvl3pPr>
      <a:lvl4pPr marL="1360488" indent="-193675" algn="l" defTabSz="776288"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4pPr>
      <a:lvl5pPr marL="1747838" indent="-193675" algn="l" defTabSz="776288" rtl="0" fontAlgn="base">
        <a:lnSpc>
          <a:spcPct val="90000"/>
        </a:lnSpc>
        <a:spcBef>
          <a:spcPts val="425"/>
        </a:spcBef>
        <a:spcAft>
          <a:spcPct val="0"/>
        </a:spcAft>
        <a:buFont typeface="Arial" pitchFamily="34" charset="0"/>
        <a:buChar char="•"/>
        <a:defRPr kumimoji="1" sz="1500" kern="1200">
          <a:solidFill>
            <a:schemeClr val="tx1"/>
          </a:solidFill>
          <a:latin typeface="+mn-lt"/>
          <a:ea typeface="+mn-ea"/>
          <a:cs typeface="+mn-cs"/>
        </a:defRPr>
      </a:lvl5pPr>
      <a:lvl6pPr marL="2138164"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6pPr>
      <a:lvl7pPr marL="2526922"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7pPr>
      <a:lvl8pPr marL="2915679"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8pPr>
      <a:lvl9pPr marL="3304436" indent="-194379" algn="l" defTabSz="777514" rtl="0" eaLnBrk="1" latinLnBrk="0" hangingPunct="1">
        <a:lnSpc>
          <a:spcPct val="90000"/>
        </a:lnSpc>
        <a:spcBef>
          <a:spcPts val="425"/>
        </a:spcBef>
        <a:buFont typeface="Arial" panose="020B0604020202020204" pitchFamily="34" charset="0"/>
        <a:buChar char="•"/>
        <a:defRPr kumimoji="1" sz="1531" kern="1200">
          <a:solidFill>
            <a:schemeClr val="tx1"/>
          </a:solidFill>
          <a:latin typeface="+mn-lt"/>
          <a:ea typeface="+mn-ea"/>
          <a:cs typeface="+mn-cs"/>
        </a:defRPr>
      </a:lvl9pPr>
    </p:bodyStyle>
    <p:otherStyle>
      <a:defPPr>
        <a:defRPr lang="en-US"/>
      </a:defPPr>
      <a:lvl1pPr marL="0" algn="l" defTabSz="777514" rtl="0" eaLnBrk="1" latinLnBrk="0" hangingPunct="1">
        <a:defRPr kumimoji="1" sz="1531" kern="1200">
          <a:solidFill>
            <a:schemeClr val="tx1"/>
          </a:solidFill>
          <a:latin typeface="+mn-lt"/>
          <a:ea typeface="+mn-ea"/>
          <a:cs typeface="+mn-cs"/>
        </a:defRPr>
      </a:lvl1pPr>
      <a:lvl2pPr marL="388757" algn="l" defTabSz="777514" rtl="0" eaLnBrk="1" latinLnBrk="0" hangingPunct="1">
        <a:defRPr kumimoji="1" sz="1531" kern="1200">
          <a:solidFill>
            <a:schemeClr val="tx1"/>
          </a:solidFill>
          <a:latin typeface="+mn-lt"/>
          <a:ea typeface="+mn-ea"/>
          <a:cs typeface="+mn-cs"/>
        </a:defRPr>
      </a:lvl2pPr>
      <a:lvl3pPr marL="777514" algn="l" defTabSz="777514" rtl="0" eaLnBrk="1" latinLnBrk="0" hangingPunct="1">
        <a:defRPr kumimoji="1" sz="1531" kern="1200">
          <a:solidFill>
            <a:schemeClr val="tx1"/>
          </a:solidFill>
          <a:latin typeface="+mn-lt"/>
          <a:ea typeface="+mn-ea"/>
          <a:cs typeface="+mn-cs"/>
        </a:defRPr>
      </a:lvl3pPr>
      <a:lvl4pPr marL="1166271" algn="l" defTabSz="777514" rtl="0" eaLnBrk="1" latinLnBrk="0" hangingPunct="1">
        <a:defRPr kumimoji="1" sz="1531" kern="1200">
          <a:solidFill>
            <a:schemeClr val="tx1"/>
          </a:solidFill>
          <a:latin typeface="+mn-lt"/>
          <a:ea typeface="+mn-ea"/>
          <a:cs typeface="+mn-cs"/>
        </a:defRPr>
      </a:lvl4pPr>
      <a:lvl5pPr marL="1555029" algn="l" defTabSz="777514" rtl="0" eaLnBrk="1" latinLnBrk="0" hangingPunct="1">
        <a:defRPr kumimoji="1" sz="1531" kern="1200">
          <a:solidFill>
            <a:schemeClr val="tx1"/>
          </a:solidFill>
          <a:latin typeface="+mn-lt"/>
          <a:ea typeface="+mn-ea"/>
          <a:cs typeface="+mn-cs"/>
        </a:defRPr>
      </a:lvl5pPr>
      <a:lvl6pPr marL="1943786" algn="l" defTabSz="777514" rtl="0" eaLnBrk="1" latinLnBrk="0" hangingPunct="1">
        <a:defRPr kumimoji="1" sz="1531" kern="1200">
          <a:solidFill>
            <a:schemeClr val="tx1"/>
          </a:solidFill>
          <a:latin typeface="+mn-lt"/>
          <a:ea typeface="+mn-ea"/>
          <a:cs typeface="+mn-cs"/>
        </a:defRPr>
      </a:lvl6pPr>
      <a:lvl7pPr marL="2332543" algn="l" defTabSz="777514" rtl="0" eaLnBrk="1" latinLnBrk="0" hangingPunct="1">
        <a:defRPr kumimoji="1" sz="1531" kern="1200">
          <a:solidFill>
            <a:schemeClr val="tx1"/>
          </a:solidFill>
          <a:latin typeface="+mn-lt"/>
          <a:ea typeface="+mn-ea"/>
          <a:cs typeface="+mn-cs"/>
        </a:defRPr>
      </a:lvl7pPr>
      <a:lvl8pPr marL="2721300" algn="l" defTabSz="777514" rtl="0" eaLnBrk="1" latinLnBrk="0" hangingPunct="1">
        <a:defRPr kumimoji="1" sz="1531" kern="1200">
          <a:solidFill>
            <a:schemeClr val="tx1"/>
          </a:solidFill>
          <a:latin typeface="+mn-lt"/>
          <a:ea typeface="+mn-ea"/>
          <a:cs typeface="+mn-cs"/>
        </a:defRPr>
      </a:lvl8pPr>
      <a:lvl9pPr marL="3110057" algn="l" defTabSz="777514" rtl="0" eaLnBrk="1" latinLnBrk="0" hangingPunct="1">
        <a:defRPr kumimoji="1" sz="1531"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accent1">
            <a:lumMod val="20000"/>
            <a:lumOff val="80000"/>
          </a:schemeClr>
        </a:solidFill>
        <a:effectLst/>
      </p:bgPr>
    </p:bg>
    <p:spTree>
      <p:nvGrpSpPr>
        <p:cNvPr id="1" name=""/>
        <p:cNvGrpSpPr/>
        <p:nvPr/>
      </p:nvGrpSpPr>
      <p:grpSpPr>
        <a:xfrm>
          <a:off x="0" y="0"/>
          <a:ext cx="0" cy="0"/>
          <a:chOff x="0" y="0"/>
          <a:chExt cx="0" cy="0"/>
        </a:xfrm>
      </p:grpSpPr>
      <p:sp>
        <p:nvSpPr>
          <p:cNvPr id="2" name="正方形/長方形 1"/>
          <p:cNvSpPr/>
          <p:nvPr/>
        </p:nvSpPr>
        <p:spPr>
          <a:xfrm>
            <a:off x="0" y="0"/>
            <a:ext cx="7775575" cy="10907713"/>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latin typeface="MS PGothic" pitchFamily="34" charset="-128"/>
              <a:ea typeface="MS PGothic" pitchFamily="34" charset="-128"/>
            </a:endParaRPr>
          </a:p>
        </p:txBody>
      </p:sp>
      <p:sp>
        <p:nvSpPr>
          <p:cNvPr id="3" name="正方形/長方形 2"/>
          <p:cNvSpPr/>
          <p:nvPr/>
        </p:nvSpPr>
        <p:spPr>
          <a:xfrm>
            <a:off x="107950" y="107950"/>
            <a:ext cx="7559675" cy="10691813"/>
          </a:xfrm>
          <a:prstGeom prst="rect">
            <a:avLst/>
          </a:pr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latin typeface="MS PGothic" pitchFamily="34" charset="-128"/>
              <a:ea typeface="MS PGothic" pitchFamily="34" charset="-128"/>
            </a:endParaRPr>
          </a:p>
        </p:txBody>
      </p:sp>
      <p:sp>
        <p:nvSpPr>
          <p:cNvPr id="4" name="正方形/長方形 3"/>
          <p:cNvSpPr/>
          <p:nvPr/>
        </p:nvSpPr>
        <p:spPr>
          <a:xfrm>
            <a:off x="179388" y="179388"/>
            <a:ext cx="7416800" cy="10548937"/>
          </a:xfrm>
          <a:prstGeom prst="rect">
            <a:avLst/>
          </a:prstGeom>
          <a:noFill/>
          <a:ln w="38100">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latin typeface="MS PGothic" pitchFamily="34" charset="-128"/>
              <a:ea typeface="MS PGothic" pitchFamily="34" charset="-128"/>
            </a:endParaRPr>
          </a:p>
        </p:txBody>
      </p:sp>
      <p:cxnSp>
        <p:nvCxnSpPr>
          <p:cNvPr id="8" name="直線矢印コネクタ 7"/>
          <p:cNvCxnSpPr/>
          <p:nvPr/>
        </p:nvCxnSpPr>
        <p:spPr>
          <a:xfrm flipV="1">
            <a:off x="125413" y="7237413"/>
            <a:ext cx="7542212" cy="22225"/>
          </a:xfrm>
          <a:prstGeom prst="straightConnector1">
            <a:avLst/>
          </a:prstGeom>
          <a:ln w="38100">
            <a:solidFill>
              <a:srgbClr val="FF000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3" name="直線矢印コネクタ 12"/>
          <p:cNvCxnSpPr/>
          <p:nvPr/>
        </p:nvCxnSpPr>
        <p:spPr>
          <a:xfrm flipV="1">
            <a:off x="193675" y="10188575"/>
            <a:ext cx="7345363" cy="33338"/>
          </a:xfrm>
          <a:prstGeom prst="straightConnector1">
            <a:avLst/>
          </a:prstGeom>
          <a:ln w="38100">
            <a:solidFill>
              <a:srgbClr val="0070C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14" name="直線矢印コネクタ 13"/>
          <p:cNvCxnSpPr/>
          <p:nvPr/>
        </p:nvCxnSpPr>
        <p:spPr>
          <a:xfrm>
            <a:off x="-22225" y="4989513"/>
            <a:ext cx="7777163" cy="0"/>
          </a:xfrm>
          <a:prstGeom prst="straightConnector1">
            <a:avLst/>
          </a:prstGeom>
          <a:ln w="38100">
            <a:solidFill>
              <a:schemeClr val="tx1"/>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21" name="PubRRectCallout"/>
          <p:cNvSpPr>
            <a:spLocks noEditPoints="1" noChangeArrowheads="1"/>
          </p:cNvSpPr>
          <p:nvPr/>
        </p:nvSpPr>
        <p:spPr bwMode="auto">
          <a:xfrm>
            <a:off x="1895475" y="2957513"/>
            <a:ext cx="3983038" cy="1903412"/>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chemeClr val="tx1"/>
            </a:solidFill>
            <a:miter lim="800000"/>
            <a:headEnd/>
            <a:tailEnd/>
          </a:ln>
          <a:effectLst>
            <a:outerShdw dist="107763" dir="2700000" algn="ctr" rotWithShape="0">
              <a:srgbClr val="808080"/>
            </a:outerShdw>
          </a:effectLst>
        </p:spPr>
        <p:txBody>
          <a:bodyPr/>
          <a:lstStyle/>
          <a:p>
            <a:pPr defTabSz="1017588" fontAlgn="base">
              <a:spcBef>
                <a:spcPct val="0"/>
              </a:spcBef>
              <a:spcAft>
                <a:spcPct val="0"/>
              </a:spcAft>
            </a:pPr>
            <a:r>
              <a:rPr lang="en-US" altLang="ja-JP" sz="2000" b="1">
                <a:solidFill>
                  <a:prstClr val="black"/>
                </a:solidFill>
                <a:latin typeface="MS PGothic" pitchFamily="34" charset="-128"/>
                <a:ea typeface="MS PGothic" pitchFamily="34" charset="-128"/>
              </a:rPr>
              <a:t>POINT1</a:t>
            </a:r>
          </a:p>
          <a:p>
            <a:pPr defTabSz="1017588" fontAlgn="base">
              <a:spcBef>
                <a:spcPct val="0"/>
              </a:spcBef>
              <a:spcAft>
                <a:spcPct val="0"/>
              </a:spcAft>
            </a:pPr>
            <a:endParaRPr lang="en-US" altLang="ja-JP" sz="1400">
              <a:solidFill>
                <a:prstClr val="black"/>
              </a:solidFill>
              <a:latin typeface="MS PGothic" pitchFamily="34" charset="-128"/>
              <a:ea typeface="MS PGothic" pitchFamily="34" charset="-128"/>
            </a:endParaRPr>
          </a:p>
          <a:p>
            <a:pPr defTabSz="1017588" fontAlgn="base">
              <a:spcBef>
                <a:spcPct val="0"/>
              </a:spcBef>
              <a:spcAft>
                <a:spcPct val="0"/>
              </a:spcAft>
            </a:pPr>
            <a:r>
              <a:rPr lang="ja-JP" altLang="en-US" sz="1800" b="1">
                <a:solidFill>
                  <a:prstClr val="black"/>
                </a:solidFill>
                <a:latin typeface="MS PGothic" pitchFamily="34" charset="-128"/>
                <a:ea typeface="MS PGothic" pitchFamily="34" charset="-128"/>
              </a:rPr>
              <a:t>テンプレートのサイズは黒の枠</a:t>
            </a:r>
            <a:endParaRPr lang="en-US" altLang="ja-JP" sz="1800" b="1">
              <a:solidFill>
                <a:prstClr val="black"/>
              </a:solidFill>
              <a:latin typeface="MS PGothic" pitchFamily="34" charset="-128"/>
              <a:ea typeface="MS PGothic" pitchFamily="34" charset="-128"/>
            </a:endParaRPr>
          </a:p>
          <a:p>
            <a:pPr defTabSz="1017588" fontAlgn="base">
              <a:spcBef>
                <a:spcPct val="0"/>
              </a:spcBef>
              <a:spcAft>
                <a:spcPct val="0"/>
              </a:spcAft>
            </a:pPr>
            <a:r>
              <a:rPr lang="en-US" altLang="ja-JP" sz="1800" b="1">
                <a:solidFill>
                  <a:prstClr val="black"/>
                </a:solidFill>
                <a:latin typeface="MS PGothic" pitchFamily="34" charset="-128"/>
                <a:ea typeface="MS PGothic" pitchFamily="34" charset="-128"/>
              </a:rPr>
              <a:t>(303</a:t>
            </a:r>
            <a:r>
              <a:rPr lang="ja-JP" altLang="en-US" sz="1800" b="1">
                <a:solidFill>
                  <a:prstClr val="black"/>
                </a:solidFill>
                <a:latin typeface="MS PGothic" pitchFamily="34" charset="-128"/>
                <a:ea typeface="MS PGothic" pitchFamily="34" charset="-128"/>
              </a:rPr>
              <a:t>㎜</a:t>
            </a:r>
            <a:r>
              <a:rPr lang="en-US" altLang="ja-JP" sz="1800" b="1">
                <a:solidFill>
                  <a:prstClr val="black"/>
                </a:solidFill>
                <a:latin typeface="MS PGothic" pitchFamily="34" charset="-128"/>
                <a:ea typeface="MS PGothic" pitchFamily="34" charset="-128"/>
              </a:rPr>
              <a:t>×216</a:t>
            </a:r>
            <a:r>
              <a:rPr lang="ja-JP" altLang="en-US" sz="1800" b="1">
                <a:solidFill>
                  <a:prstClr val="black"/>
                </a:solidFill>
                <a:latin typeface="MS PGothic" pitchFamily="34" charset="-128"/>
                <a:ea typeface="MS PGothic" pitchFamily="34" charset="-128"/>
              </a:rPr>
              <a:t>㎜）で</a:t>
            </a:r>
          </a:p>
          <a:p>
            <a:pPr defTabSz="1017588" fontAlgn="base">
              <a:spcBef>
                <a:spcPct val="0"/>
              </a:spcBef>
              <a:spcAft>
                <a:spcPct val="0"/>
              </a:spcAft>
            </a:pPr>
            <a:r>
              <a:rPr lang="ja-JP" altLang="en-US" sz="1800" b="1">
                <a:solidFill>
                  <a:prstClr val="black"/>
                </a:solidFill>
                <a:latin typeface="MS PGothic" pitchFamily="34" charset="-128"/>
                <a:ea typeface="MS PGothic" pitchFamily="34" charset="-128"/>
              </a:rPr>
              <a:t>作成しています。</a:t>
            </a:r>
          </a:p>
        </p:txBody>
      </p:sp>
      <p:sp>
        <p:nvSpPr>
          <p:cNvPr id="23" name="PubRRectCallout"/>
          <p:cNvSpPr>
            <a:spLocks noEditPoints="1" noChangeArrowheads="1"/>
          </p:cNvSpPr>
          <p:nvPr/>
        </p:nvSpPr>
        <p:spPr bwMode="auto">
          <a:xfrm>
            <a:off x="1895475" y="5210175"/>
            <a:ext cx="3983038" cy="1901825"/>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FF0000"/>
            </a:solidFill>
            <a:miter lim="800000"/>
            <a:headEnd/>
            <a:tailEnd/>
          </a:ln>
          <a:effectLst>
            <a:outerShdw dist="107763" dir="2700000" algn="ctr" rotWithShape="0">
              <a:srgbClr val="FF0000"/>
            </a:outerShdw>
          </a:effectLst>
        </p:spPr>
        <p:txBody>
          <a:bodyPr/>
          <a:lstStyle/>
          <a:p>
            <a:pPr defTabSz="1017588" fontAlgn="base">
              <a:spcBef>
                <a:spcPct val="0"/>
              </a:spcBef>
              <a:spcAft>
                <a:spcPct val="0"/>
              </a:spcAft>
            </a:pPr>
            <a:r>
              <a:rPr lang="en-US" altLang="ja-JP" sz="2000" b="1">
                <a:solidFill>
                  <a:srgbClr val="FF0000"/>
                </a:solidFill>
                <a:latin typeface="MS PGothic" pitchFamily="34" charset="-128"/>
                <a:ea typeface="MS PGothic" pitchFamily="34" charset="-128"/>
              </a:rPr>
              <a:t>POINT2</a:t>
            </a:r>
          </a:p>
          <a:p>
            <a:pPr defTabSz="1017588" fontAlgn="base">
              <a:spcBef>
                <a:spcPct val="0"/>
              </a:spcBef>
              <a:spcAft>
                <a:spcPct val="0"/>
              </a:spcAft>
            </a:pPr>
            <a:endParaRPr lang="en-US" altLang="ja-JP" sz="1400" b="1">
              <a:solidFill>
                <a:srgbClr val="FF0000"/>
              </a:solidFill>
              <a:latin typeface="MS PGothic" pitchFamily="34" charset="-128"/>
              <a:ea typeface="MS PGothic" pitchFamily="34" charset="-128"/>
            </a:endParaRPr>
          </a:p>
          <a:p>
            <a:pPr defTabSz="1017588" fontAlgn="base">
              <a:spcBef>
                <a:spcPct val="0"/>
              </a:spcBef>
              <a:spcAft>
                <a:spcPct val="0"/>
              </a:spcAft>
            </a:pPr>
            <a:r>
              <a:rPr lang="ja-JP" altLang="en-US" sz="1800" b="1">
                <a:solidFill>
                  <a:srgbClr val="FF0000"/>
                </a:solidFill>
                <a:latin typeface="MS PGothic" pitchFamily="34" charset="-128"/>
                <a:ea typeface="MS PGothic" pitchFamily="34" charset="-128"/>
              </a:rPr>
              <a:t>印刷物の仕上がりサイズは赤の枠</a:t>
            </a:r>
            <a:r>
              <a:rPr lang="en-US" altLang="ja-JP" sz="1800" b="1">
                <a:solidFill>
                  <a:srgbClr val="FF0000"/>
                </a:solidFill>
                <a:latin typeface="MS PGothic" pitchFamily="34" charset="-128"/>
                <a:ea typeface="MS PGothic" pitchFamily="34" charset="-128"/>
              </a:rPr>
              <a:t>(297</a:t>
            </a:r>
            <a:r>
              <a:rPr lang="ja-JP" altLang="en-US" sz="1800" b="1">
                <a:solidFill>
                  <a:srgbClr val="FF0000"/>
                </a:solidFill>
                <a:latin typeface="MS PGothic" pitchFamily="34" charset="-128"/>
                <a:ea typeface="MS PGothic" pitchFamily="34" charset="-128"/>
              </a:rPr>
              <a:t>㎜</a:t>
            </a:r>
            <a:r>
              <a:rPr lang="en-US" altLang="ja-JP" sz="1800" b="1">
                <a:solidFill>
                  <a:srgbClr val="FF0000"/>
                </a:solidFill>
                <a:latin typeface="MS PGothic" pitchFamily="34" charset="-128"/>
                <a:ea typeface="MS PGothic" pitchFamily="34" charset="-128"/>
              </a:rPr>
              <a:t>×210</a:t>
            </a:r>
            <a:r>
              <a:rPr lang="ja-JP" altLang="en-US" sz="1800" b="1">
                <a:solidFill>
                  <a:srgbClr val="FF0000"/>
                </a:solidFill>
                <a:latin typeface="MS PGothic" pitchFamily="34" charset="-128"/>
                <a:ea typeface="MS PGothic" pitchFamily="34" charset="-128"/>
              </a:rPr>
              <a:t>㎜）で</a:t>
            </a:r>
          </a:p>
          <a:p>
            <a:pPr defTabSz="1017588" fontAlgn="base">
              <a:spcBef>
                <a:spcPct val="0"/>
              </a:spcBef>
              <a:spcAft>
                <a:spcPct val="0"/>
              </a:spcAft>
            </a:pPr>
            <a:r>
              <a:rPr lang="ja-JP" altLang="en-US" sz="1800" b="1">
                <a:solidFill>
                  <a:srgbClr val="FF0000"/>
                </a:solidFill>
                <a:latin typeface="MS PGothic" pitchFamily="34" charset="-128"/>
                <a:ea typeface="MS PGothic" pitchFamily="34" charset="-128"/>
              </a:rPr>
              <a:t>作成しています。</a:t>
            </a:r>
          </a:p>
        </p:txBody>
      </p:sp>
      <p:sp>
        <p:nvSpPr>
          <p:cNvPr id="24" name="PubRRectCallout"/>
          <p:cNvSpPr>
            <a:spLocks noEditPoints="1" noChangeArrowheads="1"/>
          </p:cNvSpPr>
          <p:nvPr/>
        </p:nvSpPr>
        <p:spPr bwMode="auto">
          <a:xfrm>
            <a:off x="1895475" y="7597775"/>
            <a:ext cx="3983038" cy="2392363"/>
          </a:xfrm>
          <a:custGeom>
            <a:avLst/>
            <a:gdLst>
              <a:gd name="G0" fmla="+- 0 0 0"/>
              <a:gd name="G1" fmla="+- 8607 0 0"/>
              <a:gd name="T0" fmla="*/ 10800 w 21600"/>
              <a:gd name="T1" fmla="*/ 0 h 21600"/>
              <a:gd name="T2" fmla="*/ 0 w 21600"/>
              <a:gd name="T3" fmla="*/ 8638 h 21600"/>
              <a:gd name="T4" fmla="*/ 8607 w 21600"/>
              <a:gd name="T5" fmla="*/ 21600 h 21600"/>
              <a:gd name="T6" fmla="*/ 10800 w 21600"/>
              <a:gd name="T7" fmla="*/ 17277 h 21600"/>
              <a:gd name="T8" fmla="*/ 21600 w 21600"/>
              <a:gd name="T9" fmla="*/ 8638 h 21600"/>
              <a:gd name="T10" fmla="*/ 17694720 60000 65536"/>
              <a:gd name="T11" fmla="*/ 11796480 60000 65536"/>
              <a:gd name="T12" fmla="*/ 5898240 60000 65536"/>
              <a:gd name="T13" fmla="*/ 5898240 60000 65536"/>
              <a:gd name="T14" fmla="*/ 0 60000 65536"/>
              <a:gd name="T15" fmla="*/ 145 w 21600"/>
              <a:gd name="T16" fmla="*/ 145 h 21600"/>
              <a:gd name="T17" fmla="*/ 21409 w 21600"/>
              <a:gd name="T18" fmla="*/ 17106 h 21600"/>
            </a:gdLst>
            <a:ahLst/>
            <a:cxnLst>
              <a:cxn ang="T10">
                <a:pos x="T0" y="T1"/>
              </a:cxn>
              <a:cxn ang="T11">
                <a:pos x="T2" y="T3"/>
              </a:cxn>
              <a:cxn ang="T12">
                <a:pos x="T4" y="T5"/>
              </a:cxn>
              <a:cxn ang="T13">
                <a:pos x="T6" y="T7"/>
              </a:cxn>
              <a:cxn ang="T14">
                <a:pos x="T8" y="T9"/>
              </a:cxn>
            </a:cxnLst>
            <a:rect l="T15" t="T16" r="T17" b="T18"/>
            <a:pathLst>
              <a:path w="21600" h="21600">
                <a:moveTo>
                  <a:pt x="532" y="0"/>
                </a:moveTo>
                <a:cubicBezTo>
                  <a:pt x="238" y="0"/>
                  <a:pt x="0" y="238"/>
                  <a:pt x="0" y="532"/>
                </a:cubicBezTo>
                <a:lnTo>
                  <a:pt x="0" y="16745"/>
                </a:lnTo>
                <a:cubicBezTo>
                  <a:pt x="0" y="17039"/>
                  <a:pt x="238" y="17277"/>
                  <a:pt x="532" y="17277"/>
                </a:cubicBezTo>
                <a:lnTo>
                  <a:pt x="2623" y="17277"/>
                </a:lnTo>
                <a:lnTo>
                  <a:pt x="8607" y="21600"/>
                </a:lnTo>
                <a:lnTo>
                  <a:pt x="6515" y="17277"/>
                </a:lnTo>
                <a:lnTo>
                  <a:pt x="21016" y="17277"/>
                </a:lnTo>
                <a:cubicBezTo>
                  <a:pt x="21339" y="17277"/>
                  <a:pt x="21600" y="17039"/>
                  <a:pt x="21600" y="16745"/>
                </a:cubicBezTo>
                <a:lnTo>
                  <a:pt x="21600" y="532"/>
                </a:lnTo>
                <a:cubicBezTo>
                  <a:pt x="21600" y="238"/>
                  <a:pt x="21339" y="0"/>
                  <a:pt x="21016" y="0"/>
                </a:cubicBezTo>
                <a:close/>
              </a:path>
            </a:pathLst>
          </a:custGeom>
          <a:solidFill>
            <a:schemeClr val="bg1"/>
          </a:solidFill>
          <a:ln w="25400">
            <a:solidFill>
              <a:srgbClr val="0070C0"/>
            </a:solidFill>
            <a:miter lim="800000"/>
            <a:headEnd/>
            <a:tailEnd/>
          </a:ln>
          <a:effectLst>
            <a:outerShdw dist="107763" dir="2700000" algn="ctr" rotWithShape="0">
              <a:srgbClr val="0070C0"/>
            </a:outerShdw>
          </a:effectLst>
        </p:spPr>
        <p:txBody>
          <a:bodyPr/>
          <a:lstStyle/>
          <a:p>
            <a:pPr defTabSz="1017588" fontAlgn="base">
              <a:spcBef>
                <a:spcPct val="0"/>
              </a:spcBef>
              <a:spcAft>
                <a:spcPct val="0"/>
              </a:spcAft>
            </a:pPr>
            <a:r>
              <a:rPr lang="en-US" altLang="ja-JP" sz="2000" b="1">
                <a:solidFill>
                  <a:srgbClr val="0070C0"/>
                </a:solidFill>
                <a:latin typeface="MS PGothic" pitchFamily="34" charset="-128"/>
                <a:ea typeface="MS PGothic" pitchFamily="34" charset="-128"/>
              </a:rPr>
              <a:t>POINT</a:t>
            </a:r>
            <a:r>
              <a:rPr lang="ja-JP" altLang="en-US" sz="2000" b="1">
                <a:solidFill>
                  <a:srgbClr val="0070C0"/>
                </a:solidFill>
                <a:latin typeface="MS PGothic" pitchFamily="34" charset="-128"/>
                <a:ea typeface="MS PGothic" pitchFamily="34" charset="-128"/>
              </a:rPr>
              <a:t>３</a:t>
            </a:r>
            <a:endParaRPr lang="en-US" altLang="ja-JP" sz="2000" b="1">
              <a:solidFill>
                <a:srgbClr val="0070C0"/>
              </a:solidFill>
              <a:latin typeface="MS PGothic" pitchFamily="34" charset="-128"/>
              <a:ea typeface="MS PGothic" pitchFamily="34" charset="-128"/>
            </a:endParaRPr>
          </a:p>
          <a:p>
            <a:pPr defTabSz="1017588" fontAlgn="base">
              <a:spcBef>
                <a:spcPct val="0"/>
              </a:spcBef>
              <a:spcAft>
                <a:spcPct val="0"/>
              </a:spcAft>
            </a:pPr>
            <a:endParaRPr lang="en-US" altLang="ja-JP" sz="1400" b="1">
              <a:solidFill>
                <a:srgbClr val="0070C0"/>
              </a:solidFill>
              <a:latin typeface="MS PGothic" pitchFamily="34" charset="-128"/>
              <a:ea typeface="MS PGothic" pitchFamily="34" charset="-128"/>
            </a:endParaRPr>
          </a:p>
          <a:p>
            <a:pPr defTabSz="1017588" fontAlgn="base">
              <a:spcBef>
                <a:spcPct val="0"/>
              </a:spcBef>
              <a:spcAft>
                <a:spcPct val="0"/>
              </a:spcAft>
            </a:pPr>
            <a:r>
              <a:rPr lang="ja-JP" altLang="en-US" sz="1800" b="1">
                <a:solidFill>
                  <a:srgbClr val="0070C0"/>
                </a:solidFill>
                <a:latin typeface="MS PGothic" pitchFamily="34" charset="-128"/>
                <a:ea typeface="MS PGothic" pitchFamily="34" charset="-128"/>
              </a:rPr>
              <a:t>文字・イラスト・写真の絵柄等、</a:t>
            </a:r>
            <a:endParaRPr lang="en-US" altLang="ja-JP" sz="1800" b="1">
              <a:solidFill>
                <a:srgbClr val="0070C0"/>
              </a:solidFill>
              <a:latin typeface="MS PGothic" pitchFamily="34" charset="-128"/>
              <a:ea typeface="MS PGothic" pitchFamily="34" charset="-128"/>
            </a:endParaRPr>
          </a:p>
          <a:p>
            <a:pPr defTabSz="1017588" fontAlgn="base">
              <a:spcBef>
                <a:spcPct val="0"/>
              </a:spcBef>
              <a:spcAft>
                <a:spcPct val="0"/>
              </a:spcAft>
            </a:pPr>
            <a:r>
              <a:rPr lang="ja-JP" altLang="en-US" sz="1800" b="1">
                <a:solidFill>
                  <a:srgbClr val="0070C0"/>
                </a:solidFill>
                <a:latin typeface="MS PGothic" pitchFamily="34" charset="-128"/>
                <a:ea typeface="MS PGothic" pitchFamily="34" charset="-128"/>
              </a:rPr>
              <a:t>仕上がりで切れてはいけない部分は</a:t>
            </a:r>
            <a:endParaRPr lang="en-US" altLang="ja-JP" sz="1800" b="1">
              <a:solidFill>
                <a:srgbClr val="0070C0"/>
              </a:solidFill>
              <a:latin typeface="MS PGothic" pitchFamily="34" charset="-128"/>
              <a:ea typeface="MS PGothic" pitchFamily="34" charset="-128"/>
            </a:endParaRPr>
          </a:p>
          <a:p>
            <a:pPr defTabSz="1017588" fontAlgn="base">
              <a:spcBef>
                <a:spcPct val="0"/>
              </a:spcBef>
              <a:spcAft>
                <a:spcPct val="0"/>
              </a:spcAft>
            </a:pPr>
            <a:r>
              <a:rPr lang="ja-JP" altLang="en-US" sz="1800" b="1">
                <a:solidFill>
                  <a:srgbClr val="0070C0"/>
                </a:solidFill>
                <a:latin typeface="MS PGothic" pitchFamily="34" charset="-128"/>
                <a:ea typeface="MS PGothic" pitchFamily="34" charset="-128"/>
              </a:rPr>
              <a:t>青の枠（</a:t>
            </a:r>
            <a:r>
              <a:rPr lang="en-US" altLang="ja-JP" sz="1800" b="1">
                <a:solidFill>
                  <a:srgbClr val="0070C0"/>
                </a:solidFill>
                <a:latin typeface="MS PGothic" pitchFamily="34" charset="-128"/>
                <a:ea typeface="MS PGothic" pitchFamily="34" charset="-128"/>
              </a:rPr>
              <a:t>293</a:t>
            </a:r>
            <a:r>
              <a:rPr lang="ja-JP" altLang="en-US" sz="1800" b="1">
                <a:solidFill>
                  <a:srgbClr val="0070C0"/>
                </a:solidFill>
                <a:latin typeface="MS PGothic" pitchFamily="34" charset="-128"/>
                <a:ea typeface="MS PGothic" pitchFamily="34" charset="-128"/>
              </a:rPr>
              <a:t>㎜</a:t>
            </a:r>
            <a:r>
              <a:rPr lang="en-US" altLang="ja-JP" sz="1800" b="1">
                <a:solidFill>
                  <a:srgbClr val="0070C0"/>
                </a:solidFill>
                <a:latin typeface="MS PGothic" pitchFamily="34" charset="-128"/>
                <a:ea typeface="MS PGothic" pitchFamily="34" charset="-128"/>
              </a:rPr>
              <a:t>×206</a:t>
            </a:r>
            <a:r>
              <a:rPr lang="ja-JP" altLang="en-US" sz="1800" b="1">
                <a:solidFill>
                  <a:srgbClr val="0070C0"/>
                </a:solidFill>
                <a:latin typeface="MS PGothic" pitchFamily="34" charset="-128"/>
                <a:ea typeface="MS PGothic" pitchFamily="34" charset="-128"/>
              </a:rPr>
              <a:t>㎜）の中に収めてください。</a:t>
            </a:r>
          </a:p>
        </p:txBody>
      </p:sp>
      <p:sp>
        <p:nvSpPr>
          <p:cNvPr id="5" name="正方形/長方形 4"/>
          <p:cNvSpPr/>
          <p:nvPr/>
        </p:nvSpPr>
        <p:spPr>
          <a:xfrm>
            <a:off x="857250" y="1004888"/>
            <a:ext cx="6096000" cy="1173162"/>
          </a:xfrm>
          <a:prstGeom prst="rect">
            <a:avLst/>
          </a:prstGeom>
          <a:solidFill>
            <a:schemeClr val="bg1"/>
          </a:solidFill>
          <a:ln w="3810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defTabSz="1017588" fontAlgn="base">
              <a:spcBef>
                <a:spcPct val="0"/>
              </a:spcBef>
              <a:spcAft>
                <a:spcPct val="0"/>
              </a:spcAft>
            </a:pPr>
            <a:r>
              <a:rPr lang="ja-JP" altLang="en-US" sz="1800" b="1">
                <a:solidFill>
                  <a:srgbClr val="404040"/>
                </a:solidFill>
                <a:latin typeface="MS PGothic" pitchFamily="34" charset="-128"/>
                <a:ea typeface="MS PGothic" pitchFamily="34" charset="-128"/>
              </a:rPr>
              <a:t>このテンプレートは</a:t>
            </a:r>
            <a:r>
              <a:rPr lang="en-US" altLang="ja-JP" sz="1800" b="1">
                <a:solidFill>
                  <a:srgbClr val="404040"/>
                </a:solidFill>
                <a:latin typeface="MS PGothic" pitchFamily="34" charset="-128"/>
                <a:ea typeface="MS PGothic" pitchFamily="34" charset="-128"/>
              </a:rPr>
              <a:t>A4</a:t>
            </a:r>
            <a:r>
              <a:rPr lang="ja-JP" altLang="en-US" sz="1800" b="1">
                <a:solidFill>
                  <a:srgbClr val="404040"/>
                </a:solidFill>
                <a:latin typeface="MS PGothic" pitchFamily="34" charset="-128"/>
                <a:ea typeface="MS PGothic" pitchFamily="34" charset="-128"/>
              </a:rPr>
              <a:t>サイズ</a:t>
            </a:r>
            <a:r>
              <a:rPr lang="en-US" altLang="ja-JP" sz="1800" b="1">
                <a:solidFill>
                  <a:srgbClr val="404040"/>
                </a:solidFill>
                <a:latin typeface="MS PGothic" pitchFamily="34" charset="-128"/>
                <a:ea typeface="MS PGothic" pitchFamily="34" charset="-128"/>
              </a:rPr>
              <a:t>(297</a:t>
            </a:r>
            <a:r>
              <a:rPr lang="ja-JP" altLang="en-US" sz="1800" b="1">
                <a:solidFill>
                  <a:srgbClr val="404040"/>
                </a:solidFill>
                <a:latin typeface="MS PGothic" pitchFamily="34" charset="-128"/>
                <a:ea typeface="MS PGothic" pitchFamily="34" charset="-128"/>
              </a:rPr>
              <a:t>㎜</a:t>
            </a:r>
            <a:r>
              <a:rPr lang="en-US" altLang="ja-JP" sz="1800" b="1">
                <a:solidFill>
                  <a:srgbClr val="404040"/>
                </a:solidFill>
                <a:latin typeface="MS PGothic" pitchFamily="34" charset="-128"/>
                <a:ea typeface="MS PGothic" pitchFamily="34" charset="-128"/>
              </a:rPr>
              <a:t>×210</a:t>
            </a:r>
            <a:r>
              <a:rPr lang="ja-JP" altLang="en-US" sz="1800" b="1">
                <a:solidFill>
                  <a:srgbClr val="404040"/>
                </a:solidFill>
                <a:latin typeface="MS PGothic" pitchFamily="34" charset="-128"/>
                <a:ea typeface="MS PGothic" pitchFamily="34" charset="-128"/>
              </a:rPr>
              <a:t>㎜）の</a:t>
            </a:r>
          </a:p>
          <a:p>
            <a:pPr defTabSz="1017588" fontAlgn="base">
              <a:spcBef>
                <a:spcPct val="0"/>
              </a:spcBef>
              <a:spcAft>
                <a:spcPct val="0"/>
              </a:spcAft>
            </a:pPr>
            <a:r>
              <a:rPr lang="ja-JP" altLang="en-US" sz="1800" b="1">
                <a:solidFill>
                  <a:srgbClr val="404040"/>
                </a:solidFill>
                <a:latin typeface="MS PGothic" pitchFamily="34" charset="-128"/>
                <a:ea typeface="MS PGothic" pitchFamily="34" charset="-128"/>
              </a:rPr>
              <a:t>印刷物を作る為のテンプレートです。</a:t>
            </a:r>
          </a:p>
          <a:p>
            <a:pPr defTabSz="1017588" fontAlgn="base">
              <a:spcBef>
                <a:spcPct val="0"/>
              </a:spcBef>
              <a:spcAft>
                <a:spcPct val="0"/>
              </a:spcAft>
            </a:pPr>
            <a:r>
              <a:rPr lang="ja-JP" altLang="en-US" sz="1800" b="1">
                <a:solidFill>
                  <a:srgbClr val="404040"/>
                </a:solidFill>
                <a:latin typeface="MS PGothic" pitchFamily="34" charset="-128"/>
                <a:ea typeface="MS PGothic" pitchFamily="34" charset="-128"/>
              </a:rPr>
              <a:t>ご利用にあたっては「ご利用ガイド」をお読みください。</a:t>
            </a:r>
          </a:p>
        </p:txBody>
      </p:sp>
    </p:spTree>
    <p:extLst>
      <p:ext uri="{BB962C8B-B14F-4D97-AF65-F5344CB8AC3E}">
        <p14:creationId xmlns:p14="http://schemas.microsoft.com/office/powerpoint/2010/main" val="185625932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0" y="12700"/>
            <a:ext cx="7781925" cy="109156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2" name="TextBox 1"/>
          <p:cNvSpPr txBox="1"/>
          <p:nvPr/>
        </p:nvSpPr>
        <p:spPr>
          <a:xfrm>
            <a:off x="228600" y="901700"/>
            <a:ext cx="2362200" cy="696473"/>
          </a:xfrm>
          <a:prstGeom prst="rect">
            <a:avLst/>
          </a:prstGeom>
          <a:noFill/>
        </p:spPr>
        <p:txBody>
          <a:bodyPr wrap="square" rtlCol="0">
            <a:spAutoFit/>
          </a:bodyPr>
          <a:lstStyle/>
          <a:p>
            <a:pPr>
              <a:spcBef>
                <a:spcPts val="600"/>
              </a:spcBef>
            </a:pPr>
            <a:r>
              <a:rPr lang="ja-JP" altLang="en-US" sz="1300" dirty="0">
                <a:solidFill>
                  <a:schemeClr val="bg1"/>
                </a:solidFill>
                <a:latin typeface="HGPSoeiKakugothicUB" pitchFamily="50" charset="-128"/>
                <a:ea typeface="HGPSoeiKakugothicUB" pitchFamily="50" charset="-128"/>
              </a:rPr>
              <a:t>アスクル技研</a:t>
            </a:r>
            <a:endParaRPr lang="en-US" altLang="ja-JP" sz="1300" dirty="0">
              <a:solidFill>
                <a:schemeClr val="bg1"/>
              </a:solidFill>
              <a:latin typeface="HGPSoeiKakugothicUB" pitchFamily="50" charset="-128"/>
              <a:ea typeface="HGPSoeiKakugothicUB" pitchFamily="50" charset="-128"/>
            </a:endParaRPr>
          </a:p>
          <a:p>
            <a:pPr>
              <a:spcBef>
                <a:spcPts val="600"/>
              </a:spcBef>
            </a:pPr>
            <a:r>
              <a:rPr lang="ja-JP" altLang="en-US" sz="2126" dirty="0">
                <a:solidFill>
                  <a:schemeClr val="bg1"/>
                </a:solidFill>
                <a:latin typeface="HGPSoeiKakugothicUB" pitchFamily="50" charset="-128"/>
                <a:ea typeface="HGPSoeiKakugothicUB" pitchFamily="50" charset="-128"/>
              </a:rPr>
              <a:t>製品ラインナップ</a:t>
            </a:r>
            <a:endParaRPr lang="zh-CN" altLang="en-US" sz="2126" dirty="0">
              <a:solidFill>
                <a:schemeClr val="bg1"/>
              </a:solidFill>
              <a:latin typeface="HGPSoeiKakugothicUB" pitchFamily="50" charset="-128"/>
              <a:ea typeface="HGPSoeiKakugothicUB" pitchFamily="50" charset="-128"/>
            </a:endParaRPr>
          </a:p>
        </p:txBody>
      </p:sp>
      <p:sp>
        <p:nvSpPr>
          <p:cNvPr id="21" name="TextBox 20"/>
          <p:cNvSpPr txBox="1"/>
          <p:nvPr/>
        </p:nvSpPr>
        <p:spPr>
          <a:xfrm>
            <a:off x="228600" y="1853456"/>
            <a:ext cx="3200400" cy="323165"/>
          </a:xfrm>
          <a:prstGeom prst="rect">
            <a:avLst/>
          </a:prstGeom>
          <a:noFill/>
        </p:spPr>
        <p:txBody>
          <a:bodyPr wrap="square" rtlCol="0">
            <a:spAutoFit/>
          </a:bodyPr>
          <a:lstStyle/>
          <a:p>
            <a:pPr>
              <a:spcBef>
                <a:spcPts val="600"/>
              </a:spcBef>
            </a:pPr>
            <a:r>
              <a:rPr lang="ja-JP" altLang="en-US" sz="1500" dirty="0">
                <a:solidFill>
                  <a:schemeClr val="bg1"/>
                </a:solidFill>
                <a:latin typeface="MS PGothic" pitchFamily="34" charset="-128"/>
                <a:ea typeface="MS PGothic" pitchFamily="34" charset="-128"/>
              </a:rPr>
              <a:t>○○用精密部品取り扱い０００点。</a:t>
            </a:r>
            <a:endParaRPr lang="zh-CN" altLang="en-US" sz="1500" dirty="0">
              <a:solidFill>
                <a:schemeClr val="bg1"/>
              </a:solidFill>
              <a:latin typeface="MS PGothic" pitchFamily="34" charset="-128"/>
              <a:ea typeface="MS PGothic" pitchFamily="34" charset="-128"/>
            </a:endParaRPr>
          </a:p>
        </p:txBody>
      </p:sp>
      <p:sp>
        <p:nvSpPr>
          <p:cNvPr id="4" name="TextBox 3"/>
          <p:cNvSpPr txBox="1"/>
          <p:nvPr/>
        </p:nvSpPr>
        <p:spPr>
          <a:xfrm>
            <a:off x="1828800" y="2264777"/>
            <a:ext cx="1600200" cy="292388"/>
          </a:xfrm>
          <a:prstGeom prst="rect">
            <a:avLst/>
          </a:prstGeom>
          <a:noFill/>
        </p:spPr>
        <p:txBody>
          <a:bodyPr wrap="square" rtlCol="0">
            <a:spAutoFit/>
          </a:bodyPr>
          <a:lstStyle/>
          <a:p>
            <a:r>
              <a:rPr lang="en-US" altLang="zh-CN" sz="1300" dirty="0">
                <a:solidFill>
                  <a:srgbClr val="009943"/>
                </a:solidFill>
                <a:latin typeface="MS PGothic" pitchFamily="34" charset="-128"/>
                <a:ea typeface="MS PGothic" pitchFamily="34" charset="-128"/>
              </a:rPr>
              <a:t>ABCD-1234-EFGH</a:t>
            </a:r>
            <a:endParaRPr lang="zh-CN" altLang="en-US" sz="1300" dirty="0">
              <a:solidFill>
                <a:srgbClr val="009943"/>
              </a:solidFill>
              <a:latin typeface="MS PGothic" pitchFamily="34" charset="-128"/>
              <a:ea typeface="MS PGothic" pitchFamily="34" charset="-128"/>
            </a:endParaRPr>
          </a:p>
        </p:txBody>
      </p:sp>
      <p:sp>
        <p:nvSpPr>
          <p:cNvPr id="30" name="TextBox 29"/>
          <p:cNvSpPr txBox="1"/>
          <p:nvPr/>
        </p:nvSpPr>
        <p:spPr>
          <a:xfrm>
            <a:off x="1828800" y="2645544"/>
            <a:ext cx="2260600" cy="261610"/>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（真鍮メッキ／シリコンラバー）</a:t>
            </a:r>
            <a:endParaRPr lang="zh-CN" altLang="en-US" sz="1100" dirty="0">
              <a:solidFill>
                <a:schemeClr val="bg1"/>
              </a:solidFill>
              <a:latin typeface="MS PGothic" pitchFamily="34" charset="-128"/>
              <a:ea typeface="MS PGothic" pitchFamily="34" charset="-128"/>
            </a:endParaRPr>
          </a:p>
        </p:txBody>
      </p:sp>
      <p:sp>
        <p:nvSpPr>
          <p:cNvPr id="31" name="TextBox 30"/>
          <p:cNvSpPr txBox="1"/>
          <p:nvPr/>
        </p:nvSpPr>
        <p:spPr>
          <a:xfrm>
            <a:off x="1799555" y="2916684"/>
            <a:ext cx="2260600" cy="769441"/>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ああああああああああああああああああああああああああああああああああああああああああああああああああああああああああああ</a:t>
            </a:r>
            <a:endParaRPr lang="zh-CN" altLang="en-US" sz="1100" dirty="0">
              <a:solidFill>
                <a:schemeClr val="bg1"/>
              </a:solidFill>
              <a:latin typeface="MS PGothic" pitchFamily="34" charset="-128"/>
              <a:ea typeface="MS PGothic" pitchFamily="34" charset="-128"/>
            </a:endParaRPr>
          </a:p>
        </p:txBody>
      </p:sp>
      <p:sp>
        <p:nvSpPr>
          <p:cNvPr id="32" name="TextBox 31"/>
          <p:cNvSpPr txBox="1"/>
          <p:nvPr/>
        </p:nvSpPr>
        <p:spPr>
          <a:xfrm>
            <a:off x="1828800" y="3759572"/>
            <a:ext cx="1600200" cy="292388"/>
          </a:xfrm>
          <a:prstGeom prst="rect">
            <a:avLst/>
          </a:prstGeom>
          <a:noFill/>
        </p:spPr>
        <p:txBody>
          <a:bodyPr wrap="square" rtlCol="0">
            <a:spAutoFit/>
          </a:bodyPr>
          <a:lstStyle/>
          <a:p>
            <a:r>
              <a:rPr lang="en-US" altLang="zh-CN" sz="1300" dirty="0">
                <a:solidFill>
                  <a:srgbClr val="009943"/>
                </a:solidFill>
                <a:latin typeface="MS PGothic" pitchFamily="34" charset="-128"/>
                <a:ea typeface="MS PGothic" pitchFamily="34" charset="-128"/>
              </a:rPr>
              <a:t>ABCD-1234-EFGH</a:t>
            </a:r>
            <a:endParaRPr lang="zh-CN" altLang="en-US" sz="1300" dirty="0">
              <a:solidFill>
                <a:srgbClr val="009943"/>
              </a:solidFill>
              <a:latin typeface="MS PGothic" pitchFamily="34" charset="-128"/>
              <a:ea typeface="MS PGothic" pitchFamily="34" charset="-128"/>
            </a:endParaRPr>
          </a:p>
        </p:txBody>
      </p:sp>
      <p:sp>
        <p:nvSpPr>
          <p:cNvPr id="33" name="TextBox 32"/>
          <p:cNvSpPr txBox="1"/>
          <p:nvPr/>
        </p:nvSpPr>
        <p:spPr>
          <a:xfrm>
            <a:off x="1828800" y="4140339"/>
            <a:ext cx="2260600" cy="261610"/>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（真鍮メッキ／シリコンラバー）</a:t>
            </a:r>
            <a:endParaRPr lang="zh-CN" altLang="en-US" sz="1100" dirty="0">
              <a:solidFill>
                <a:schemeClr val="bg1"/>
              </a:solidFill>
              <a:latin typeface="MS PGothic" pitchFamily="34" charset="-128"/>
              <a:ea typeface="MS PGothic" pitchFamily="34" charset="-128"/>
            </a:endParaRPr>
          </a:p>
        </p:txBody>
      </p:sp>
      <p:sp>
        <p:nvSpPr>
          <p:cNvPr id="34" name="TextBox 33"/>
          <p:cNvSpPr txBox="1"/>
          <p:nvPr/>
        </p:nvSpPr>
        <p:spPr>
          <a:xfrm>
            <a:off x="1799555" y="4411479"/>
            <a:ext cx="2260600" cy="769441"/>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ああああああああああああああああああああああああああああああああああああああああああああああああああああああああああああ</a:t>
            </a:r>
            <a:endParaRPr lang="zh-CN" altLang="en-US" sz="1100" dirty="0">
              <a:solidFill>
                <a:schemeClr val="bg1"/>
              </a:solidFill>
              <a:latin typeface="MS PGothic" pitchFamily="34" charset="-128"/>
              <a:ea typeface="MS PGothic" pitchFamily="34" charset="-128"/>
            </a:endParaRPr>
          </a:p>
        </p:txBody>
      </p:sp>
      <p:sp>
        <p:nvSpPr>
          <p:cNvPr id="35" name="TextBox 34"/>
          <p:cNvSpPr txBox="1"/>
          <p:nvPr/>
        </p:nvSpPr>
        <p:spPr>
          <a:xfrm>
            <a:off x="1828800" y="5237832"/>
            <a:ext cx="1600200" cy="292388"/>
          </a:xfrm>
          <a:prstGeom prst="rect">
            <a:avLst/>
          </a:prstGeom>
          <a:noFill/>
        </p:spPr>
        <p:txBody>
          <a:bodyPr wrap="square" rtlCol="0">
            <a:spAutoFit/>
          </a:bodyPr>
          <a:lstStyle/>
          <a:p>
            <a:r>
              <a:rPr lang="en-US" altLang="zh-CN" sz="1300" dirty="0">
                <a:solidFill>
                  <a:srgbClr val="009943"/>
                </a:solidFill>
                <a:latin typeface="MS PGothic" pitchFamily="34" charset="-128"/>
                <a:ea typeface="MS PGothic" pitchFamily="34" charset="-128"/>
              </a:rPr>
              <a:t>ABCD-1234-EFGH</a:t>
            </a:r>
            <a:endParaRPr lang="zh-CN" altLang="en-US" sz="1300" dirty="0">
              <a:solidFill>
                <a:srgbClr val="009943"/>
              </a:solidFill>
              <a:latin typeface="MS PGothic" pitchFamily="34" charset="-128"/>
              <a:ea typeface="MS PGothic" pitchFamily="34" charset="-128"/>
            </a:endParaRPr>
          </a:p>
        </p:txBody>
      </p:sp>
      <p:sp>
        <p:nvSpPr>
          <p:cNvPr id="36" name="TextBox 35"/>
          <p:cNvSpPr txBox="1"/>
          <p:nvPr/>
        </p:nvSpPr>
        <p:spPr>
          <a:xfrm>
            <a:off x="1828800" y="5618599"/>
            <a:ext cx="2260600" cy="261610"/>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（真鍮メッキ／シリコンラバー）</a:t>
            </a:r>
            <a:endParaRPr lang="zh-CN" altLang="en-US" sz="1100" dirty="0">
              <a:solidFill>
                <a:schemeClr val="bg1"/>
              </a:solidFill>
              <a:latin typeface="MS PGothic" pitchFamily="34" charset="-128"/>
              <a:ea typeface="MS PGothic" pitchFamily="34" charset="-128"/>
            </a:endParaRPr>
          </a:p>
        </p:txBody>
      </p:sp>
      <p:sp>
        <p:nvSpPr>
          <p:cNvPr id="37" name="TextBox 36"/>
          <p:cNvSpPr txBox="1"/>
          <p:nvPr/>
        </p:nvSpPr>
        <p:spPr>
          <a:xfrm>
            <a:off x="1799555" y="5889739"/>
            <a:ext cx="2260600" cy="769441"/>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ああああああああああああああああああああああああああああああああああああああああああああああああああああああああああああ</a:t>
            </a:r>
            <a:endParaRPr lang="zh-CN" altLang="en-US" sz="1100" dirty="0">
              <a:solidFill>
                <a:schemeClr val="bg1"/>
              </a:solidFill>
              <a:latin typeface="MS PGothic" pitchFamily="34" charset="-128"/>
              <a:ea typeface="MS PGothic" pitchFamily="34" charset="-128"/>
            </a:endParaRPr>
          </a:p>
        </p:txBody>
      </p:sp>
      <p:sp>
        <p:nvSpPr>
          <p:cNvPr id="38" name="TextBox 37"/>
          <p:cNvSpPr txBox="1"/>
          <p:nvPr/>
        </p:nvSpPr>
        <p:spPr>
          <a:xfrm>
            <a:off x="1828800" y="6716092"/>
            <a:ext cx="1600200" cy="292388"/>
          </a:xfrm>
          <a:prstGeom prst="rect">
            <a:avLst/>
          </a:prstGeom>
          <a:noFill/>
        </p:spPr>
        <p:txBody>
          <a:bodyPr wrap="square" rtlCol="0">
            <a:spAutoFit/>
          </a:bodyPr>
          <a:lstStyle/>
          <a:p>
            <a:r>
              <a:rPr lang="en-US" altLang="zh-CN" sz="1300" dirty="0">
                <a:solidFill>
                  <a:srgbClr val="009943"/>
                </a:solidFill>
                <a:latin typeface="MS PGothic" pitchFamily="34" charset="-128"/>
                <a:ea typeface="MS PGothic" pitchFamily="34" charset="-128"/>
              </a:rPr>
              <a:t>ABCD-1234-EFGH</a:t>
            </a:r>
            <a:endParaRPr lang="zh-CN" altLang="en-US" sz="1300" dirty="0">
              <a:solidFill>
                <a:srgbClr val="009943"/>
              </a:solidFill>
              <a:latin typeface="MS PGothic" pitchFamily="34" charset="-128"/>
              <a:ea typeface="MS PGothic" pitchFamily="34" charset="-128"/>
            </a:endParaRPr>
          </a:p>
        </p:txBody>
      </p:sp>
      <p:sp>
        <p:nvSpPr>
          <p:cNvPr id="39" name="TextBox 38"/>
          <p:cNvSpPr txBox="1"/>
          <p:nvPr/>
        </p:nvSpPr>
        <p:spPr>
          <a:xfrm>
            <a:off x="1828800" y="7096859"/>
            <a:ext cx="2260600" cy="261610"/>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（真鍮メッキ／シリコンラバー）</a:t>
            </a:r>
            <a:endParaRPr lang="zh-CN" altLang="en-US" sz="1100" dirty="0">
              <a:solidFill>
                <a:schemeClr val="bg1"/>
              </a:solidFill>
              <a:latin typeface="MS PGothic" pitchFamily="34" charset="-128"/>
              <a:ea typeface="MS PGothic" pitchFamily="34" charset="-128"/>
            </a:endParaRPr>
          </a:p>
        </p:txBody>
      </p:sp>
      <p:sp>
        <p:nvSpPr>
          <p:cNvPr id="40" name="TextBox 39"/>
          <p:cNvSpPr txBox="1"/>
          <p:nvPr/>
        </p:nvSpPr>
        <p:spPr>
          <a:xfrm>
            <a:off x="1799555" y="7367999"/>
            <a:ext cx="2260600" cy="769441"/>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ああああああああああああああああああああああああああああああああああああああああああああああああああああああああああああ</a:t>
            </a:r>
            <a:endParaRPr lang="zh-CN" altLang="en-US" sz="1100" dirty="0">
              <a:solidFill>
                <a:schemeClr val="bg1"/>
              </a:solidFill>
              <a:latin typeface="MS PGothic" pitchFamily="34" charset="-128"/>
              <a:ea typeface="MS PGothic" pitchFamily="34" charset="-128"/>
            </a:endParaRPr>
          </a:p>
        </p:txBody>
      </p:sp>
      <p:sp>
        <p:nvSpPr>
          <p:cNvPr id="41" name="TextBox 40"/>
          <p:cNvSpPr txBox="1"/>
          <p:nvPr/>
        </p:nvSpPr>
        <p:spPr>
          <a:xfrm>
            <a:off x="1828800" y="8185968"/>
            <a:ext cx="1600200" cy="292388"/>
          </a:xfrm>
          <a:prstGeom prst="rect">
            <a:avLst/>
          </a:prstGeom>
          <a:noFill/>
        </p:spPr>
        <p:txBody>
          <a:bodyPr wrap="square" rtlCol="0">
            <a:spAutoFit/>
          </a:bodyPr>
          <a:lstStyle/>
          <a:p>
            <a:r>
              <a:rPr lang="en-US" altLang="zh-CN" sz="1300" dirty="0">
                <a:solidFill>
                  <a:srgbClr val="009943"/>
                </a:solidFill>
                <a:latin typeface="MS PGothic" pitchFamily="34" charset="-128"/>
                <a:ea typeface="MS PGothic" pitchFamily="34" charset="-128"/>
              </a:rPr>
              <a:t>ABCD-1234-EFGH</a:t>
            </a:r>
            <a:endParaRPr lang="zh-CN" altLang="en-US" sz="1300" dirty="0">
              <a:solidFill>
                <a:srgbClr val="009943"/>
              </a:solidFill>
              <a:latin typeface="MS PGothic" pitchFamily="34" charset="-128"/>
              <a:ea typeface="MS PGothic" pitchFamily="34" charset="-128"/>
            </a:endParaRPr>
          </a:p>
        </p:txBody>
      </p:sp>
      <p:sp>
        <p:nvSpPr>
          <p:cNvPr id="42" name="TextBox 41"/>
          <p:cNvSpPr txBox="1"/>
          <p:nvPr/>
        </p:nvSpPr>
        <p:spPr>
          <a:xfrm>
            <a:off x="1828800" y="8566735"/>
            <a:ext cx="2260600" cy="261610"/>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（真鍮メッキ／シリコンラバー）</a:t>
            </a:r>
            <a:endParaRPr lang="zh-CN" altLang="en-US" sz="1100" dirty="0">
              <a:solidFill>
                <a:schemeClr val="bg1"/>
              </a:solidFill>
              <a:latin typeface="MS PGothic" pitchFamily="34" charset="-128"/>
              <a:ea typeface="MS PGothic" pitchFamily="34" charset="-128"/>
            </a:endParaRPr>
          </a:p>
        </p:txBody>
      </p:sp>
      <p:sp>
        <p:nvSpPr>
          <p:cNvPr id="43" name="TextBox 42"/>
          <p:cNvSpPr txBox="1"/>
          <p:nvPr/>
        </p:nvSpPr>
        <p:spPr>
          <a:xfrm>
            <a:off x="1799555" y="8837875"/>
            <a:ext cx="2260600" cy="769441"/>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ああああああああああああああああああああああああああああああああああああああああああああああああああああああああああああ</a:t>
            </a:r>
            <a:endParaRPr lang="zh-CN" altLang="en-US" sz="1100" dirty="0">
              <a:solidFill>
                <a:schemeClr val="bg1"/>
              </a:solidFill>
              <a:latin typeface="MS PGothic" pitchFamily="34" charset="-128"/>
              <a:ea typeface="MS PGothic" pitchFamily="34" charset="-128"/>
            </a:endParaRPr>
          </a:p>
        </p:txBody>
      </p:sp>
      <p:sp>
        <p:nvSpPr>
          <p:cNvPr id="44" name="TextBox 43"/>
          <p:cNvSpPr txBox="1"/>
          <p:nvPr/>
        </p:nvSpPr>
        <p:spPr>
          <a:xfrm>
            <a:off x="5535711" y="2264777"/>
            <a:ext cx="1600200" cy="292388"/>
          </a:xfrm>
          <a:prstGeom prst="rect">
            <a:avLst/>
          </a:prstGeom>
          <a:noFill/>
        </p:spPr>
        <p:txBody>
          <a:bodyPr wrap="square" rtlCol="0">
            <a:spAutoFit/>
          </a:bodyPr>
          <a:lstStyle/>
          <a:p>
            <a:r>
              <a:rPr lang="en-US" altLang="zh-CN" sz="1300" dirty="0">
                <a:solidFill>
                  <a:srgbClr val="009943"/>
                </a:solidFill>
                <a:latin typeface="MS PGothic" pitchFamily="34" charset="-128"/>
                <a:ea typeface="MS PGothic" pitchFamily="34" charset="-128"/>
              </a:rPr>
              <a:t>ABCD-1234-EFGH</a:t>
            </a:r>
            <a:endParaRPr lang="zh-CN" altLang="en-US" sz="1300" dirty="0">
              <a:solidFill>
                <a:srgbClr val="009943"/>
              </a:solidFill>
              <a:latin typeface="MS PGothic" pitchFamily="34" charset="-128"/>
              <a:ea typeface="MS PGothic" pitchFamily="34" charset="-128"/>
            </a:endParaRPr>
          </a:p>
        </p:txBody>
      </p:sp>
      <p:sp>
        <p:nvSpPr>
          <p:cNvPr id="45" name="TextBox 44"/>
          <p:cNvSpPr txBox="1"/>
          <p:nvPr/>
        </p:nvSpPr>
        <p:spPr>
          <a:xfrm>
            <a:off x="5535711" y="2645544"/>
            <a:ext cx="2260600" cy="261610"/>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（真鍮メッキ／シリコンラバー）</a:t>
            </a:r>
            <a:endParaRPr lang="zh-CN" altLang="en-US" sz="1100" dirty="0">
              <a:solidFill>
                <a:schemeClr val="bg1"/>
              </a:solidFill>
              <a:latin typeface="MS PGothic" pitchFamily="34" charset="-128"/>
              <a:ea typeface="MS PGothic" pitchFamily="34" charset="-128"/>
            </a:endParaRPr>
          </a:p>
        </p:txBody>
      </p:sp>
      <p:sp>
        <p:nvSpPr>
          <p:cNvPr id="46" name="TextBox 45"/>
          <p:cNvSpPr txBox="1"/>
          <p:nvPr/>
        </p:nvSpPr>
        <p:spPr>
          <a:xfrm>
            <a:off x="5506466" y="2916684"/>
            <a:ext cx="2260600" cy="769441"/>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ああああああああああああああああああああああああああああああああああああああああああああああああああああああああああああ</a:t>
            </a:r>
            <a:endParaRPr lang="zh-CN" altLang="en-US" sz="1100" dirty="0">
              <a:solidFill>
                <a:schemeClr val="bg1"/>
              </a:solidFill>
              <a:latin typeface="MS PGothic" pitchFamily="34" charset="-128"/>
              <a:ea typeface="MS PGothic" pitchFamily="34" charset="-128"/>
            </a:endParaRPr>
          </a:p>
        </p:txBody>
      </p:sp>
      <p:sp>
        <p:nvSpPr>
          <p:cNvPr id="47" name="TextBox 46"/>
          <p:cNvSpPr txBox="1"/>
          <p:nvPr/>
        </p:nvSpPr>
        <p:spPr>
          <a:xfrm>
            <a:off x="5535711" y="3759572"/>
            <a:ext cx="1600200" cy="292388"/>
          </a:xfrm>
          <a:prstGeom prst="rect">
            <a:avLst/>
          </a:prstGeom>
          <a:noFill/>
        </p:spPr>
        <p:txBody>
          <a:bodyPr wrap="square" rtlCol="0">
            <a:spAutoFit/>
          </a:bodyPr>
          <a:lstStyle/>
          <a:p>
            <a:r>
              <a:rPr lang="en-US" altLang="zh-CN" sz="1300" dirty="0">
                <a:solidFill>
                  <a:srgbClr val="009943"/>
                </a:solidFill>
                <a:latin typeface="MS PGothic" pitchFamily="34" charset="-128"/>
                <a:ea typeface="MS PGothic" pitchFamily="34" charset="-128"/>
              </a:rPr>
              <a:t>ABCD-1234-EFGH</a:t>
            </a:r>
            <a:endParaRPr lang="zh-CN" altLang="en-US" sz="1300" dirty="0">
              <a:solidFill>
                <a:srgbClr val="009943"/>
              </a:solidFill>
              <a:latin typeface="MS PGothic" pitchFamily="34" charset="-128"/>
              <a:ea typeface="MS PGothic" pitchFamily="34" charset="-128"/>
            </a:endParaRPr>
          </a:p>
        </p:txBody>
      </p:sp>
      <p:sp>
        <p:nvSpPr>
          <p:cNvPr id="48" name="TextBox 47"/>
          <p:cNvSpPr txBox="1"/>
          <p:nvPr/>
        </p:nvSpPr>
        <p:spPr>
          <a:xfrm>
            <a:off x="5535711" y="4140339"/>
            <a:ext cx="2260600" cy="261610"/>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（真鍮メッキ／シリコンラバー）</a:t>
            </a:r>
            <a:endParaRPr lang="zh-CN" altLang="en-US" sz="1100" dirty="0">
              <a:solidFill>
                <a:schemeClr val="bg1"/>
              </a:solidFill>
              <a:latin typeface="MS PGothic" pitchFamily="34" charset="-128"/>
              <a:ea typeface="MS PGothic" pitchFamily="34" charset="-128"/>
            </a:endParaRPr>
          </a:p>
        </p:txBody>
      </p:sp>
      <p:sp>
        <p:nvSpPr>
          <p:cNvPr id="49" name="TextBox 48"/>
          <p:cNvSpPr txBox="1"/>
          <p:nvPr/>
        </p:nvSpPr>
        <p:spPr>
          <a:xfrm>
            <a:off x="5506466" y="4411479"/>
            <a:ext cx="2260600" cy="769441"/>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ああああああああああああああああああああああああああああああああああああああああああああああああああああああああああああ</a:t>
            </a:r>
            <a:endParaRPr lang="zh-CN" altLang="en-US" sz="1100" dirty="0">
              <a:solidFill>
                <a:schemeClr val="bg1"/>
              </a:solidFill>
              <a:latin typeface="MS PGothic" pitchFamily="34" charset="-128"/>
              <a:ea typeface="MS PGothic" pitchFamily="34" charset="-128"/>
            </a:endParaRPr>
          </a:p>
        </p:txBody>
      </p:sp>
      <p:sp>
        <p:nvSpPr>
          <p:cNvPr id="50" name="TextBox 49"/>
          <p:cNvSpPr txBox="1"/>
          <p:nvPr/>
        </p:nvSpPr>
        <p:spPr>
          <a:xfrm>
            <a:off x="5535711" y="5237832"/>
            <a:ext cx="1600200" cy="292388"/>
          </a:xfrm>
          <a:prstGeom prst="rect">
            <a:avLst/>
          </a:prstGeom>
          <a:noFill/>
        </p:spPr>
        <p:txBody>
          <a:bodyPr wrap="square" rtlCol="0">
            <a:spAutoFit/>
          </a:bodyPr>
          <a:lstStyle/>
          <a:p>
            <a:r>
              <a:rPr lang="en-US" altLang="zh-CN" sz="1300" dirty="0">
                <a:solidFill>
                  <a:srgbClr val="009943"/>
                </a:solidFill>
                <a:latin typeface="MS PGothic" pitchFamily="34" charset="-128"/>
                <a:ea typeface="MS PGothic" pitchFamily="34" charset="-128"/>
              </a:rPr>
              <a:t>ABCD-1234-EFGH</a:t>
            </a:r>
            <a:endParaRPr lang="zh-CN" altLang="en-US" sz="1300" dirty="0">
              <a:solidFill>
                <a:srgbClr val="009943"/>
              </a:solidFill>
              <a:latin typeface="MS PGothic" pitchFamily="34" charset="-128"/>
              <a:ea typeface="MS PGothic" pitchFamily="34" charset="-128"/>
            </a:endParaRPr>
          </a:p>
        </p:txBody>
      </p:sp>
      <p:sp>
        <p:nvSpPr>
          <p:cNvPr id="51" name="TextBox 50"/>
          <p:cNvSpPr txBox="1"/>
          <p:nvPr/>
        </p:nvSpPr>
        <p:spPr>
          <a:xfrm>
            <a:off x="5535711" y="5618599"/>
            <a:ext cx="2260600" cy="261610"/>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（真鍮メッキ／シリコンラバー）</a:t>
            </a:r>
            <a:endParaRPr lang="zh-CN" altLang="en-US" sz="1100" dirty="0">
              <a:solidFill>
                <a:schemeClr val="bg1"/>
              </a:solidFill>
              <a:latin typeface="MS PGothic" pitchFamily="34" charset="-128"/>
              <a:ea typeface="MS PGothic" pitchFamily="34" charset="-128"/>
            </a:endParaRPr>
          </a:p>
        </p:txBody>
      </p:sp>
      <p:sp>
        <p:nvSpPr>
          <p:cNvPr id="52" name="TextBox 51"/>
          <p:cNvSpPr txBox="1"/>
          <p:nvPr/>
        </p:nvSpPr>
        <p:spPr>
          <a:xfrm>
            <a:off x="5506466" y="5889739"/>
            <a:ext cx="2260600" cy="769441"/>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ああああああああああああああああああああああああああああああああああああああああああああああああああああああああああああ</a:t>
            </a:r>
            <a:endParaRPr lang="zh-CN" altLang="en-US" sz="1100" dirty="0">
              <a:solidFill>
                <a:schemeClr val="bg1"/>
              </a:solidFill>
              <a:latin typeface="MS PGothic" pitchFamily="34" charset="-128"/>
              <a:ea typeface="MS PGothic" pitchFamily="34" charset="-128"/>
            </a:endParaRPr>
          </a:p>
        </p:txBody>
      </p:sp>
      <p:sp>
        <p:nvSpPr>
          <p:cNvPr id="53" name="TextBox 52"/>
          <p:cNvSpPr txBox="1"/>
          <p:nvPr/>
        </p:nvSpPr>
        <p:spPr>
          <a:xfrm>
            <a:off x="5535711" y="6716092"/>
            <a:ext cx="1600200" cy="292388"/>
          </a:xfrm>
          <a:prstGeom prst="rect">
            <a:avLst/>
          </a:prstGeom>
          <a:noFill/>
        </p:spPr>
        <p:txBody>
          <a:bodyPr wrap="square" rtlCol="0">
            <a:spAutoFit/>
          </a:bodyPr>
          <a:lstStyle/>
          <a:p>
            <a:r>
              <a:rPr lang="en-US" altLang="zh-CN" sz="1300" dirty="0">
                <a:solidFill>
                  <a:srgbClr val="009943"/>
                </a:solidFill>
                <a:latin typeface="MS PGothic" pitchFamily="34" charset="-128"/>
                <a:ea typeface="MS PGothic" pitchFamily="34" charset="-128"/>
              </a:rPr>
              <a:t>ABCD-1234-EFGH</a:t>
            </a:r>
            <a:endParaRPr lang="zh-CN" altLang="en-US" sz="1300" dirty="0">
              <a:solidFill>
                <a:srgbClr val="009943"/>
              </a:solidFill>
              <a:latin typeface="MS PGothic" pitchFamily="34" charset="-128"/>
              <a:ea typeface="MS PGothic" pitchFamily="34" charset="-128"/>
            </a:endParaRPr>
          </a:p>
        </p:txBody>
      </p:sp>
      <p:sp>
        <p:nvSpPr>
          <p:cNvPr id="54" name="TextBox 53"/>
          <p:cNvSpPr txBox="1"/>
          <p:nvPr/>
        </p:nvSpPr>
        <p:spPr>
          <a:xfrm>
            <a:off x="5535711" y="7096859"/>
            <a:ext cx="2260600" cy="261610"/>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（真鍮メッキ／シリコンラバー）</a:t>
            </a:r>
            <a:endParaRPr lang="zh-CN" altLang="en-US" sz="1100" dirty="0">
              <a:solidFill>
                <a:schemeClr val="bg1"/>
              </a:solidFill>
              <a:latin typeface="MS PGothic" pitchFamily="34" charset="-128"/>
              <a:ea typeface="MS PGothic" pitchFamily="34" charset="-128"/>
            </a:endParaRPr>
          </a:p>
        </p:txBody>
      </p:sp>
      <p:sp>
        <p:nvSpPr>
          <p:cNvPr id="55" name="TextBox 54"/>
          <p:cNvSpPr txBox="1"/>
          <p:nvPr/>
        </p:nvSpPr>
        <p:spPr>
          <a:xfrm>
            <a:off x="5506466" y="7367999"/>
            <a:ext cx="2260600" cy="769441"/>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ああああああああああああああああああああああああああああああああああああああああああああああああああああああああああああ</a:t>
            </a:r>
            <a:endParaRPr lang="zh-CN" altLang="en-US" sz="1100" dirty="0">
              <a:solidFill>
                <a:schemeClr val="bg1"/>
              </a:solidFill>
              <a:latin typeface="MS PGothic" pitchFamily="34" charset="-128"/>
              <a:ea typeface="MS PGothic" pitchFamily="34" charset="-128"/>
            </a:endParaRPr>
          </a:p>
        </p:txBody>
      </p:sp>
      <p:sp>
        <p:nvSpPr>
          <p:cNvPr id="56" name="TextBox 55"/>
          <p:cNvSpPr txBox="1"/>
          <p:nvPr/>
        </p:nvSpPr>
        <p:spPr>
          <a:xfrm>
            <a:off x="5535711" y="8185968"/>
            <a:ext cx="1600200" cy="292388"/>
          </a:xfrm>
          <a:prstGeom prst="rect">
            <a:avLst/>
          </a:prstGeom>
          <a:noFill/>
        </p:spPr>
        <p:txBody>
          <a:bodyPr wrap="square" rtlCol="0">
            <a:spAutoFit/>
          </a:bodyPr>
          <a:lstStyle/>
          <a:p>
            <a:r>
              <a:rPr lang="en-US" altLang="zh-CN" sz="1300" dirty="0">
                <a:solidFill>
                  <a:srgbClr val="009943"/>
                </a:solidFill>
                <a:latin typeface="MS PGothic" pitchFamily="34" charset="-128"/>
                <a:ea typeface="MS PGothic" pitchFamily="34" charset="-128"/>
              </a:rPr>
              <a:t>ABCD-1234-EFGH</a:t>
            </a:r>
            <a:endParaRPr lang="zh-CN" altLang="en-US" sz="1300" dirty="0">
              <a:solidFill>
                <a:srgbClr val="009943"/>
              </a:solidFill>
              <a:latin typeface="MS PGothic" pitchFamily="34" charset="-128"/>
              <a:ea typeface="MS PGothic" pitchFamily="34" charset="-128"/>
            </a:endParaRPr>
          </a:p>
        </p:txBody>
      </p:sp>
      <p:sp>
        <p:nvSpPr>
          <p:cNvPr id="57" name="TextBox 56"/>
          <p:cNvSpPr txBox="1"/>
          <p:nvPr/>
        </p:nvSpPr>
        <p:spPr>
          <a:xfrm>
            <a:off x="5535711" y="8566735"/>
            <a:ext cx="2260600" cy="261610"/>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（真鍮メッキ／シリコンラバー）</a:t>
            </a:r>
            <a:endParaRPr lang="zh-CN" altLang="en-US" sz="1100" dirty="0">
              <a:solidFill>
                <a:schemeClr val="bg1"/>
              </a:solidFill>
              <a:latin typeface="MS PGothic" pitchFamily="34" charset="-128"/>
              <a:ea typeface="MS PGothic" pitchFamily="34" charset="-128"/>
            </a:endParaRPr>
          </a:p>
        </p:txBody>
      </p:sp>
      <p:sp>
        <p:nvSpPr>
          <p:cNvPr id="58" name="TextBox 57"/>
          <p:cNvSpPr txBox="1"/>
          <p:nvPr/>
        </p:nvSpPr>
        <p:spPr>
          <a:xfrm>
            <a:off x="5506466" y="8837875"/>
            <a:ext cx="2260600" cy="769441"/>
          </a:xfrm>
          <a:prstGeom prst="rect">
            <a:avLst/>
          </a:prstGeom>
          <a:noFill/>
        </p:spPr>
        <p:txBody>
          <a:bodyPr wrap="square" rtlCol="0">
            <a:spAutoFit/>
          </a:bodyPr>
          <a:lstStyle/>
          <a:p>
            <a:r>
              <a:rPr lang="ja-JP" altLang="en-US" sz="1100" dirty="0">
                <a:solidFill>
                  <a:schemeClr val="bg1"/>
                </a:solidFill>
                <a:latin typeface="MS PGothic" pitchFamily="34" charset="-128"/>
                <a:ea typeface="MS PGothic" pitchFamily="34" charset="-128"/>
              </a:rPr>
              <a:t>ああああああああああああああああああああああああああああああああああああああああああああああああああああああああああああ</a:t>
            </a:r>
            <a:endParaRPr lang="zh-CN" altLang="en-US" sz="1100" dirty="0">
              <a:solidFill>
                <a:schemeClr val="bg1"/>
              </a:solidFill>
              <a:latin typeface="MS PGothic" pitchFamily="34" charset="-128"/>
              <a:ea typeface="MS PGothic" pitchFamily="34" charset="-128"/>
            </a:endParaRPr>
          </a:p>
        </p:txBody>
      </p:sp>
      <p:sp>
        <p:nvSpPr>
          <p:cNvPr id="5" name="TextBox 4"/>
          <p:cNvSpPr txBox="1"/>
          <p:nvPr/>
        </p:nvSpPr>
        <p:spPr>
          <a:xfrm>
            <a:off x="114316" y="9880600"/>
            <a:ext cx="4076684" cy="292388"/>
          </a:xfrm>
          <a:prstGeom prst="rect">
            <a:avLst/>
          </a:prstGeom>
          <a:noFill/>
        </p:spPr>
        <p:txBody>
          <a:bodyPr wrap="square" rtlCol="0">
            <a:spAutoFit/>
          </a:bodyPr>
          <a:lstStyle/>
          <a:p>
            <a:r>
              <a:rPr lang="ja-JP" altLang="en-US" sz="1300" dirty="0">
                <a:latin typeface="HGPSoeiKakugothicUB" pitchFamily="50" charset="-128"/>
                <a:ea typeface="HGPSoeiKakugothicUB" pitchFamily="50" charset="-128"/>
              </a:rPr>
              <a:t>株式会社アスクル技研</a:t>
            </a:r>
            <a:r>
              <a:rPr lang="ja-JP" altLang="en-US" sz="1100" dirty="0">
                <a:latin typeface="MS PGothic" pitchFamily="34" charset="-128"/>
                <a:ea typeface="MS PGothic" pitchFamily="34" charset="-128"/>
              </a:rPr>
              <a:t>　〒</a:t>
            </a:r>
            <a:r>
              <a:rPr lang="en-US" altLang="ja-JP" sz="1100" dirty="0">
                <a:latin typeface="MS PGothic" pitchFamily="34" charset="-128"/>
                <a:ea typeface="MS PGothic" pitchFamily="34" charset="-128"/>
              </a:rPr>
              <a:t>135-0061 </a:t>
            </a:r>
            <a:r>
              <a:rPr lang="ja-JP" altLang="en-US" sz="1100" dirty="0">
                <a:latin typeface="MS PGothic" pitchFamily="34" charset="-128"/>
                <a:ea typeface="MS PGothic" pitchFamily="34" charset="-128"/>
              </a:rPr>
              <a:t>東京都江東区豊洲</a:t>
            </a:r>
            <a:r>
              <a:rPr lang="en-US" altLang="ja-JP" sz="1100" dirty="0">
                <a:latin typeface="MS PGothic" pitchFamily="34" charset="-128"/>
                <a:ea typeface="MS PGothic" pitchFamily="34" charset="-128"/>
              </a:rPr>
              <a:t>3-2-3</a:t>
            </a:r>
            <a:endParaRPr lang="zh-CN" altLang="en-US" sz="1100" dirty="0">
              <a:latin typeface="MS PGothic" pitchFamily="34" charset="-128"/>
              <a:ea typeface="MS PGothic" pitchFamily="34" charset="-128"/>
            </a:endParaRPr>
          </a:p>
        </p:txBody>
      </p:sp>
      <p:sp>
        <p:nvSpPr>
          <p:cNvPr id="60" name="TextBox 59"/>
          <p:cNvSpPr txBox="1"/>
          <p:nvPr/>
        </p:nvSpPr>
        <p:spPr>
          <a:xfrm>
            <a:off x="114316" y="10159900"/>
            <a:ext cx="5994384" cy="307777"/>
          </a:xfrm>
          <a:prstGeom prst="rect">
            <a:avLst/>
          </a:prstGeom>
          <a:noFill/>
        </p:spPr>
        <p:txBody>
          <a:bodyPr wrap="square" rtlCol="0">
            <a:spAutoFit/>
          </a:bodyPr>
          <a:lstStyle/>
          <a:p>
            <a:r>
              <a:rPr lang="ja-JP" altLang="en-US" sz="1100" dirty="0">
                <a:latin typeface="MS PGothic" pitchFamily="34" charset="-128"/>
                <a:ea typeface="MS PGothic" pitchFamily="34" charset="-128"/>
              </a:rPr>
              <a:t>お問合せ・お見積もり：</a:t>
            </a:r>
            <a:r>
              <a:rPr lang="en-US" altLang="ja-JP" sz="1400" dirty="0">
                <a:latin typeface="HGPSoeiKakugothicUB" pitchFamily="50" charset="-128"/>
                <a:ea typeface="HGPSoeiKakugothicUB" pitchFamily="50" charset="-128"/>
              </a:rPr>
              <a:t>03-1234-1111</a:t>
            </a:r>
            <a:r>
              <a:rPr lang="en-US" altLang="ja-JP" sz="1100" dirty="0">
                <a:latin typeface="MS PGothic" pitchFamily="34" charset="-128"/>
                <a:ea typeface="MS PGothic" pitchFamily="34" charset="-128"/>
              </a:rPr>
              <a:t> [</a:t>
            </a:r>
            <a:r>
              <a:rPr lang="ja-JP" altLang="en-US" sz="1100" dirty="0">
                <a:latin typeface="MS PGothic" pitchFamily="34" charset="-128"/>
                <a:ea typeface="MS PGothic" pitchFamily="34" charset="-128"/>
              </a:rPr>
              <a:t>受付時間</a:t>
            </a:r>
            <a:r>
              <a:rPr lang="en-US" altLang="ja-JP" sz="1100" dirty="0">
                <a:latin typeface="MS PGothic" pitchFamily="34" charset="-128"/>
                <a:ea typeface="MS PGothic" pitchFamily="34" charset="-128"/>
              </a:rPr>
              <a:t>]</a:t>
            </a:r>
            <a:r>
              <a:rPr lang="ja-JP" altLang="en-US" sz="1100" dirty="0">
                <a:latin typeface="MS PGothic" pitchFamily="34" charset="-128"/>
                <a:ea typeface="MS PGothic" pitchFamily="34" charset="-128"/>
              </a:rPr>
              <a:t>午前</a:t>
            </a:r>
            <a:r>
              <a:rPr lang="en-US" altLang="ja-JP" sz="1100" dirty="0">
                <a:latin typeface="MS PGothic" pitchFamily="34" charset="-128"/>
                <a:ea typeface="MS PGothic" pitchFamily="34" charset="-128"/>
              </a:rPr>
              <a:t>10</a:t>
            </a:r>
            <a:r>
              <a:rPr lang="ja-JP" altLang="en-US" sz="1100" dirty="0">
                <a:latin typeface="MS PGothic" pitchFamily="34" charset="-128"/>
                <a:ea typeface="MS PGothic" pitchFamily="34" charset="-128"/>
              </a:rPr>
              <a:t>時</a:t>
            </a:r>
            <a:r>
              <a:rPr lang="en-US" altLang="ja-JP" sz="1100" dirty="0">
                <a:latin typeface="MS PGothic" pitchFamily="34" charset="-128"/>
                <a:ea typeface="MS PGothic" pitchFamily="34" charset="-128"/>
              </a:rPr>
              <a:t>〜</a:t>
            </a:r>
            <a:r>
              <a:rPr lang="ja-JP" altLang="en-US" sz="1100" dirty="0">
                <a:latin typeface="MS PGothic" pitchFamily="34" charset="-128"/>
                <a:ea typeface="MS PGothic" pitchFamily="34" charset="-128"/>
              </a:rPr>
              <a:t>午後</a:t>
            </a:r>
            <a:r>
              <a:rPr lang="en-US" altLang="ja-JP" sz="1100" dirty="0">
                <a:latin typeface="MS PGothic" pitchFamily="34" charset="-128"/>
                <a:ea typeface="MS PGothic" pitchFamily="34" charset="-128"/>
              </a:rPr>
              <a:t>5</a:t>
            </a:r>
            <a:r>
              <a:rPr lang="ja-JP" altLang="en-US" sz="1100" dirty="0">
                <a:latin typeface="MS PGothic" pitchFamily="34" charset="-128"/>
                <a:ea typeface="MS PGothic" pitchFamily="34" charset="-128"/>
              </a:rPr>
              <a:t>時</a:t>
            </a:r>
          </a:p>
        </p:txBody>
      </p:sp>
      <p:sp>
        <p:nvSpPr>
          <p:cNvPr id="61" name="TextBox 60"/>
          <p:cNvSpPr txBox="1"/>
          <p:nvPr/>
        </p:nvSpPr>
        <p:spPr>
          <a:xfrm>
            <a:off x="114316" y="10477648"/>
            <a:ext cx="5994384" cy="261610"/>
          </a:xfrm>
          <a:prstGeom prst="rect">
            <a:avLst/>
          </a:prstGeom>
          <a:noFill/>
        </p:spPr>
        <p:txBody>
          <a:bodyPr wrap="square" rtlCol="0">
            <a:spAutoFit/>
          </a:bodyPr>
          <a:lstStyle/>
          <a:p>
            <a:r>
              <a:rPr lang="ja-JP" altLang="en-US" sz="1100" dirty="0">
                <a:latin typeface="MS PGothic" pitchFamily="34" charset="-128"/>
                <a:ea typeface="MS PGothic" pitchFamily="34" charset="-128"/>
              </a:rPr>
              <a:t>オンラインは２４時間受け付けております。詳しくは</a:t>
            </a:r>
            <a:r>
              <a:rPr lang="en-US" altLang="ja-JP" sz="1100" dirty="0">
                <a:latin typeface="MS PGothic" pitchFamily="34" charset="-128"/>
                <a:ea typeface="MS PGothic" pitchFamily="34" charset="-128"/>
              </a:rPr>
              <a:t>http://www.askult.com/</a:t>
            </a:r>
            <a:r>
              <a:rPr lang="ja-JP" altLang="en-US" sz="1100" dirty="0">
                <a:latin typeface="MS PGothic" pitchFamily="34" charset="-128"/>
                <a:ea typeface="MS PGothic" pitchFamily="34" charset="-128"/>
              </a:rPr>
              <a:t>をご覧ください。</a:t>
            </a:r>
          </a:p>
        </p:txBody>
      </p:sp>
      <p:sp>
        <p:nvSpPr>
          <p:cNvPr id="71" name="正方形/長方形 58"/>
          <p:cNvSpPr/>
          <p:nvPr/>
        </p:nvSpPr>
        <p:spPr>
          <a:xfrm>
            <a:off x="332132" y="2351584"/>
            <a:ext cx="1255368" cy="1255216"/>
          </a:xfrm>
          <a:prstGeom prst="rect">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写真を</a:t>
            </a:r>
            <a:endParaRPr kumimoji="1" lang="en-US" altLang="ja-JP" sz="1400" b="1" dirty="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入れてください</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2" name="正方形/長方形 58"/>
          <p:cNvSpPr/>
          <p:nvPr/>
        </p:nvSpPr>
        <p:spPr>
          <a:xfrm>
            <a:off x="332132" y="3834671"/>
            <a:ext cx="1255368" cy="1255216"/>
          </a:xfrm>
          <a:prstGeom prst="rect">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写真を</a:t>
            </a:r>
            <a:endParaRPr kumimoji="1" lang="en-US" altLang="ja-JP" sz="1400" b="1" dirty="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入れてください</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3" name="正方形/長方形 58"/>
          <p:cNvSpPr/>
          <p:nvPr/>
        </p:nvSpPr>
        <p:spPr>
          <a:xfrm>
            <a:off x="332132" y="5309840"/>
            <a:ext cx="1255368" cy="1255216"/>
          </a:xfrm>
          <a:prstGeom prst="rect">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写真を</a:t>
            </a:r>
            <a:endParaRPr kumimoji="1" lang="en-US" altLang="ja-JP" sz="1400" b="1" dirty="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入れてください</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4" name="正方形/長方形 58"/>
          <p:cNvSpPr/>
          <p:nvPr/>
        </p:nvSpPr>
        <p:spPr>
          <a:xfrm>
            <a:off x="332132" y="6796608"/>
            <a:ext cx="1255368" cy="1255216"/>
          </a:xfrm>
          <a:prstGeom prst="rect">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写真を</a:t>
            </a:r>
            <a:endParaRPr kumimoji="1" lang="en-US" altLang="ja-JP" sz="1400" b="1" dirty="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入れてください</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5" name="正方形/長方形 58"/>
          <p:cNvSpPr/>
          <p:nvPr/>
        </p:nvSpPr>
        <p:spPr>
          <a:xfrm>
            <a:off x="332132" y="8274868"/>
            <a:ext cx="1255368" cy="1255216"/>
          </a:xfrm>
          <a:prstGeom prst="rect">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写真を</a:t>
            </a:r>
            <a:endParaRPr kumimoji="1" lang="en-US" altLang="ja-JP" sz="1400" b="1" dirty="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入れてください</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6" name="正方形/長方形 58"/>
          <p:cNvSpPr/>
          <p:nvPr/>
        </p:nvSpPr>
        <p:spPr>
          <a:xfrm>
            <a:off x="4103811" y="2338884"/>
            <a:ext cx="1255368" cy="1255216"/>
          </a:xfrm>
          <a:prstGeom prst="rect">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写真を</a:t>
            </a:r>
            <a:endParaRPr kumimoji="1" lang="en-US" altLang="ja-JP" sz="1400" b="1" dirty="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入れてください</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7" name="正方形/長方形 58"/>
          <p:cNvSpPr/>
          <p:nvPr/>
        </p:nvSpPr>
        <p:spPr>
          <a:xfrm>
            <a:off x="4103811" y="3821971"/>
            <a:ext cx="1255368" cy="1255216"/>
          </a:xfrm>
          <a:prstGeom prst="rect">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写真を</a:t>
            </a:r>
            <a:endParaRPr kumimoji="1" lang="en-US" altLang="ja-JP" sz="1400" b="1" dirty="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入れてください</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8" name="正方形/長方形 58"/>
          <p:cNvSpPr/>
          <p:nvPr/>
        </p:nvSpPr>
        <p:spPr>
          <a:xfrm>
            <a:off x="4103811" y="5297140"/>
            <a:ext cx="1255368" cy="1255216"/>
          </a:xfrm>
          <a:prstGeom prst="rect">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写真を</a:t>
            </a:r>
            <a:endParaRPr kumimoji="1" lang="en-US" altLang="ja-JP" sz="1400" b="1" dirty="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入れてください</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9" name="正方形/長方形 58"/>
          <p:cNvSpPr/>
          <p:nvPr/>
        </p:nvSpPr>
        <p:spPr>
          <a:xfrm>
            <a:off x="4103811" y="6783908"/>
            <a:ext cx="1255368" cy="1255216"/>
          </a:xfrm>
          <a:prstGeom prst="rect">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写真を</a:t>
            </a:r>
            <a:endParaRPr kumimoji="1" lang="en-US" altLang="ja-JP" sz="1400" b="1" dirty="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入れてください</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80" name="正方形/長方形 58"/>
          <p:cNvSpPr/>
          <p:nvPr/>
        </p:nvSpPr>
        <p:spPr>
          <a:xfrm>
            <a:off x="4103811" y="8262168"/>
            <a:ext cx="1255368" cy="1255216"/>
          </a:xfrm>
          <a:prstGeom prst="rect">
            <a:avLst/>
          </a:prstGeom>
          <a:solidFill>
            <a:schemeClr val="accent5">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写真を</a:t>
            </a:r>
            <a:endParaRPr kumimoji="1" lang="en-US" altLang="ja-JP" sz="1400" b="1" dirty="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400" b="1" dirty="0">
                <a:latin typeface="メイリオ" panose="020B0604030504040204" pitchFamily="50" charset="-128"/>
                <a:ea typeface="メイリオ" panose="020B0604030504040204" pitchFamily="50" charset="-128"/>
                <a:cs typeface="メイリオ" panose="020B0604030504040204" pitchFamily="50" charset="-128"/>
              </a:rPr>
              <a:t>入れてください</a:t>
            </a:r>
            <a:endParaRPr kumimoji="1" lang="ja-JP" altLang="en-US" sz="1400" b="1" dirty="0">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779290052"/>
      </p:ext>
    </p:extLst>
  </p:cSld>
  <p:clrMapOvr>
    <a:masterClrMapping/>
  </p:clrMapOvr>
</p:sld>
</file>

<file path=ppt/theme/theme1.xml><?xml version="1.0" encoding="utf-8"?>
<a:theme xmlns:a="http://schemas.openxmlformats.org/drawingml/2006/main" name="1_ガイド入りテンプレートサンプル20130531三木さん">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5.potx" id="{3F8E5C06-014F-4A13-A3C7-E133BECAFD1E}" vid="{BD152B00-4CFD-4022-8208-530F7579D7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51</Template>
  <TotalTime>0</TotalTime>
  <Words>568</Words>
  <Application>Microsoft Office PowerPoint</Application>
  <PresentationFormat>ユーザー設定</PresentationFormat>
  <Paragraphs>73</Paragraphs>
  <Slides>2</Slides>
  <Notes>0</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2</vt:i4>
      </vt:variant>
    </vt:vector>
  </HeadingPairs>
  <TitlesOfParts>
    <vt:vector size="10" baseType="lpstr">
      <vt:lpstr>HGPSoeiKakugothicUB</vt:lpstr>
      <vt:lpstr>ＭＳ Ｐゴシック</vt:lpstr>
      <vt:lpstr>ＭＳ Ｐゴシック</vt:lpstr>
      <vt:lpstr>メイリオ</vt:lpstr>
      <vt:lpstr>Arial</vt:lpstr>
      <vt:lpstr>Calibri</vt:lpstr>
      <vt:lpstr>Calibri Light</vt:lpstr>
      <vt:lpstr>1_ガイド入りテンプレートサンプル20130531三木さん</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2016-07-27T06:13:22Z</dcterms:created>
  <dcterms:modified xsi:type="dcterms:W3CDTF">2017-02-21T11:01:26Z</dcterms:modified>
</cp:coreProperties>
</file>

<file path=docProps/thumbnail.jpeg>
</file>