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A0E8"/>
    <a:srgbClr val="FFF000"/>
    <a:srgbClr val="EF8200"/>
    <a:srgbClr val="FFF9B0"/>
    <a:srgbClr val="E94708"/>
    <a:srgbClr val="906E30"/>
    <a:srgbClr val="82582D"/>
    <a:srgbClr val="A4723A"/>
    <a:srgbClr val="664724"/>
    <a:srgbClr val="6452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2.png>
</file>

<file path=ppt/media/image7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png"/><Relationship Id="rId3" Type="http://schemas.openxmlformats.org/officeDocument/2006/relationships/image" Target="../media/image2.png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109" r="5790"/>
          <a:stretch/>
        </p:blipFill>
        <p:spPr bwMode="auto">
          <a:xfrm>
            <a:off x="-203201" y="15834"/>
            <a:ext cx="8115301" cy="109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4939" y="8994140"/>
            <a:ext cx="648000" cy="2535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2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4939" y="9414296"/>
            <a:ext cx="648000" cy="2535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3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4939" y="9774336"/>
            <a:ext cx="648000" cy="2535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7520" y="5934076"/>
            <a:ext cx="864000" cy="3603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0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7520" y="6385197"/>
            <a:ext cx="864000" cy="3603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1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7520" y="6822008"/>
            <a:ext cx="864000" cy="3603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3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7520" y="7254056"/>
            <a:ext cx="864000" cy="3603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8804" y="5901634"/>
            <a:ext cx="1908000" cy="17094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1175657" y="478971"/>
            <a:ext cx="5123543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600" dirty="0">
                <a:solidFill>
                  <a:srgbClr val="FFF9B0"/>
                </a:solidFill>
                <a:latin typeface="HGPSoeiKakugothicUB" pitchFamily="34" charset="-128"/>
                <a:ea typeface="HGPSoeiKakugothicUB" pitchFamily="34" charset="-128"/>
              </a:rPr>
              <a:t>アスクルコンサルタント事務所の</a:t>
            </a:r>
            <a:endParaRPr lang="zh-CN" altLang="en-US" sz="2600" dirty="0">
              <a:solidFill>
                <a:srgbClr val="FFF9B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175657" y="984864"/>
            <a:ext cx="5123543" cy="8771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51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ご家族の為の</a:t>
            </a:r>
            <a:endParaRPr lang="zh-CN" altLang="en-US" sz="51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1175657" y="1725896"/>
            <a:ext cx="5123543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6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相続セミナー</a:t>
            </a:r>
            <a:endParaRPr lang="zh-CN" altLang="en-US" sz="62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175657" y="2791808"/>
            <a:ext cx="512354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800" dirty="0">
                <a:solidFill>
                  <a:srgbClr val="FFF000"/>
                </a:solidFill>
                <a:latin typeface="HGPSoeiKakugothicUB" pitchFamily="34" charset="-128"/>
                <a:ea typeface="HGPSoeiKakugothicUB" pitchFamily="34" charset="-128"/>
              </a:rPr>
              <a:t>すみやかな相続の為に早めの対策が必要です。</a:t>
            </a:r>
            <a:endParaRPr lang="zh-CN" altLang="en-US" sz="1800" dirty="0">
              <a:solidFill>
                <a:srgbClr val="FFF0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703430" y="6108020"/>
            <a:ext cx="1498749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4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入場</a:t>
            </a:r>
          </a:p>
          <a:p>
            <a:pPr algn="ctr"/>
            <a:r>
              <a:rPr lang="ja-JP" altLang="en-US" sz="4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無料</a:t>
            </a:r>
            <a:endParaRPr lang="zh-CN" altLang="en-US" sz="40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5" name="Picture 6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2044" y="7784783"/>
            <a:ext cx="6620726" cy="57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9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7520" y="7860203"/>
            <a:ext cx="9480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65140" y="7854053"/>
            <a:ext cx="19050" cy="438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" name="TextBox 6"/>
          <p:cNvSpPr txBox="1"/>
          <p:nvPr/>
        </p:nvSpPr>
        <p:spPr>
          <a:xfrm>
            <a:off x="2696450" y="7838813"/>
            <a:ext cx="4482305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300" dirty="0">
                <a:latin typeface="HGPSoeiKakugothicUB" pitchFamily="34" charset="-128"/>
                <a:ea typeface="HGPSoeiKakugothicUB" pitchFamily="34" charset="-128"/>
              </a:rPr>
              <a:t>・遺産相続と遺言書の基礎知識　・税制改革のポイント　</a:t>
            </a:r>
          </a:p>
          <a:p>
            <a:r>
              <a:rPr lang="ja-JP" altLang="en-US" sz="1300" dirty="0">
                <a:latin typeface="HGPSoeiKakugothicUB" pitchFamily="34" charset="-128"/>
                <a:ea typeface="HGPSoeiKakugothicUB" pitchFamily="34" charset="-128"/>
              </a:rPr>
              <a:t>・具体的な手続き　・資産活用による対策　・質疑応答</a:t>
            </a:r>
            <a:endParaRPr lang="zh-CN" altLang="en-US" sz="13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3562168" y="6822008"/>
            <a:ext cx="370223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アスクルコンサルタント事務所会議室</a:t>
            </a:r>
            <a:endParaRPr lang="zh-CN" altLang="en-US" sz="16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3562168" y="6389960"/>
            <a:ext cx="352443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600" dirty="0">
                <a:latin typeface="HGPSoeiKakugothicUB" pitchFamily="34" charset="-128"/>
                <a:ea typeface="HGPSoeiKakugothicUB" pitchFamily="34" charset="-128"/>
              </a:rPr>
              <a:t>13:00</a:t>
            </a:r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～</a:t>
            </a:r>
            <a:r>
              <a:rPr lang="en-US" altLang="ja-JP" sz="1600" dirty="0">
                <a:latin typeface="HGPSoeiKakugothicUB" pitchFamily="34" charset="-128"/>
                <a:ea typeface="HGPSoeiKakugothicUB" pitchFamily="34" charset="-128"/>
              </a:rPr>
              <a:t>16:00</a:t>
            </a:r>
            <a:endParaRPr lang="zh-CN" altLang="en-US" sz="16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3562168" y="5957912"/>
            <a:ext cx="35244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000" dirty="0">
                <a:latin typeface="HGPSoeiKakugothicUB" pitchFamily="34" charset="-128"/>
                <a:ea typeface="HGPSoeiKakugothicUB" pitchFamily="34" charset="-128"/>
              </a:rPr>
              <a:t>2016</a:t>
            </a:r>
            <a:r>
              <a:rPr lang="zh-CN" altLang="en-US" sz="2000" dirty="0">
                <a:latin typeface="HGPSoeiKakugothicUB" pitchFamily="34" charset="-128"/>
                <a:ea typeface="HGPSoeiKakugothicUB" pitchFamily="34" charset="-128"/>
              </a:rPr>
              <a:t>年 </a:t>
            </a:r>
            <a:r>
              <a:rPr lang="en-US" altLang="zh-CN" sz="2000" dirty="0">
                <a:latin typeface="HGPSoeiKakugothicUB" pitchFamily="34" charset="-128"/>
                <a:ea typeface="HGPSoeiKakugothicUB" pitchFamily="34" charset="-128"/>
              </a:rPr>
              <a:t>9</a:t>
            </a:r>
            <a:r>
              <a:rPr lang="zh-CN" altLang="en-US" sz="2000" dirty="0">
                <a:latin typeface="HGPSoeiKakugothicUB" pitchFamily="34" charset="-128"/>
                <a:ea typeface="HGPSoeiKakugothicUB" pitchFamily="34" charset="-128"/>
              </a:rPr>
              <a:t>月</a:t>
            </a:r>
            <a:r>
              <a:rPr lang="en-US" altLang="zh-CN" sz="2000" dirty="0">
                <a:latin typeface="HGPSoeiKakugothicUB" pitchFamily="34" charset="-128"/>
                <a:ea typeface="HGPSoeiKakugothicUB" pitchFamily="34" charset="-128"/>
              </a:rPr>
              <a:t>10</a:t>
            </a:r>
            <a:r>
              <a:rPr lang="zh-CN" altLang="en-US" sz="2000" dirty="0">
                <a:latin typeface="HGPSoeiKakugothicUB" pitchFamily="34" charset="-128"/>
                <a:ea typeface="HGPSoeiKakugothicUB" pitchFamily="34" charset="-128"/>
              </a:rPr>
              <a:t>日 （土）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604843" y="7854053"/>
            <a:ext cx="1884277" cy="3847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900" dirty="0">
                <a:solidFill>
                  <a:srgbClr val="00A0E8"/>
                </a:solidFill>
                <a:latin typeface="HGPSoeiKakugothicUB" pitchFamily="34" charset="-128"/>
                <a:ea typeface="HGPSoeiKakugothicUB" pitchFamily="34" charset="-128"/>
              </a:rPr>
              <a:t>セミナー内容</a:t>
            </a:r>
            <a:endParaRPr lang="zh-CN" altLang="en-US" sz="1900" dirty="0">
              <a:solidFill>
                <a:srgbClr val="00A0E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482923" y="8478192"/>
            <a:ext cx="6730677" cy="4078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50" dirty="0">
                <a:solidFill>
                  <a:srgbClr val="00A0E8"/>
                </a:solidFill>
                <a:latin typeface="HGPSoeiKakugothicUB" pitchFamily="34" charset="-128"/>
                <a:ea typeface="HGPSoeiKakugothicUB" pitchFamily="34" charset="-128"/>
              </a:rPr>
              <a:t>ご予約・お問い合わせ：</a:t>
            </a:r>
            <a:r>
              <a:rPr lang="ja-JP" altLang="en-US" sz="1000" dirty="0">
                <a:solidFill>
                  <a:srgbClr val="00A0E8"/>
                </a:solidFill>
                <a:latin typeface="HGPSoeiKakugothicUB" pitchFamily="34" charset="-128"/>
                <a:ea typeface="HGPSoeiKakugothicUB" pitchFamily="34" charset="-128"/>
              </a:rPr>
              <a:t> </a:t>
            </a:r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アスクルコンサルタント事務所</a:t>
            </a:r>
            <a:endParaRPr lang="zh-CN" altLang="en-US" sz="205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3562167" y="7254056"/>
            <a:ext cx="421340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明日来男（ファイナンシャルプランナー）</a:t>
            </a:r>
            <a:endParaRPr lang="zh-CN" altLang="en-US" sz="16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1171927" y="9757989"/>
            <a:ext cx="3524432" cy="2846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50" dirty="0">
                <a:latin typeface="HGPSoeiKakugothicUB" pitchFamily="34" charset="-128"/>
                <a:ea typeface="HGPSoeiKakugothicUB" pitchFamily="34" charset="-128"/>
              </a:rPr>
              <a:t>http://www.askult.com/</a:t>
            </a:r>
            <a:endParaRPr lang="zh-CN" altLang="en-US" sz="125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1171927" y="9414296"/>
            <a:ext cx="3524432" cy="2846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1250" dirty="0">
                <a:latin typeface="HGPSoeiKakugothicUB" pitchFamily="34" charset="-128"/>
                <a:ea typeface="HGPSoeiKakugothicUB" pitchFamily="34" charset="-128"/>
              </a:rPr>
              <a:t>〒</a:t>
            </a:r>
            <a:r>
              <a:rPr lang="en-US" altLang="zh-TW" sz="1250" dirty="0">
                <a:latin typeface="HGPSoeiKakugothicUB" pitchFamily="34" charset="-128"/>
                <a:ea typeface="HGPSoeiKakugothicUB" pitchFamily="34" charset="-128"/>
              </a:rPr>
              <a:t>135-0061 </a:t>
            </a:r>
            <a:r>
              <a:rPr lang="zh-TW" altLang="en-US" sz="1250" dirty="0">
                <a:latin typeface="HGPSoeiKakugothicUB" pitchFamily="34" charset="-128"/>
                <a:ea typeface="HGPSoeiKakugothicUB" pitchFamily="34" charset="-128"/>
              </a:rPr>
              <a:t>東京都江東区豊洲</a:t>
            </a:r>
            <a:r>
              <a:rPr lang="en-US" altLang="zh-TW" sz="1250" dirty="0">
                <a:latin typeface="HGPSoeiKakugothicUB" pitchFamily="34" charset="-128"/>
                <a:ea typeface="HGPSoeiKakugothicUB" pitchFamily="34" charset="-128"/>
              </a:rPr>
              <a:t>3-2-3</a:t>
            </a:r>
            <a:endParaRPr lang="zh-CN" altLang="en-US" sz="125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1171927" y="8880648"/>
            <a:ext cx="35244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400" dirty="0">
                <a:latin typeface="HGPSoeiKakugothicUB" pitchFamily="34" charset="-128"/>
                <a:ea typeface="HGPSoeiKakugothicUB" pitchFamily="34" charset="-128"/>
              </a:rPr>
              <a:t>03-1234-1111</a:t>
            </a:r>
            <a:endParaRPr lang="zh-CN" altLang="en-US" sz="24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8" name="正方形/長方形 67"/>
          <p:cNvSpPr/>
          <p:nvPr/>
        </p:nvSpPr>
        <p:spPr>
          <a:xfrm>
            <a:off x="5313759" y="9011242"/>
            <a:ext cx="1962000" cy="10908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latin typeface="HGPSoeiKakugothicUB" pitchFamily="34" charset="-128"/>
                <a:ea typeface="HGPSoeiKakugothicUB" pitchFamily="34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2689486" y="5944682"/>
            <a:ext cx="8407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solidFill>
                  <a:srgbClr val="00A0E8"/>
                </a:solidFill>
                <a:latin typeface="HGPSoeiKakugothicUB" pitchFamily="34" charset="-128"/>
                <a:ea typeface="HGPSoeiKakugothicUB" pitchFamily="34" charset="-128"/>
              </a:rPr>
              <a:t>日 程</a:t>
            </a:r>
            <a:endParaRPr lang="zh-CN" altLang="en-US" sz="1600" dirty="0">
              <a:solidFill>
                <a:srgbClr val="00A0E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2689486" y="6389960"/>
            <a:ext cx="8407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solidFill>
                  <a:srgbClr val="00A0E8"/>
                </a:solidFill>
                <a:latin typeface="HGPSoeiKakugothicUB" pitchFamily="34" charset="-128"/>
                <a:ea typeface="HGPSoeiKakugothicUB" pitchFamily="34" charset="-128"/>
              </a:rPr>
              <a:t>時 間</a:t>
            </a:r>
            <a:endParaRPr lang="zh-CN" altLang="en-US" sz="1600" dirty="0">
              <a:solidFill>
                <a:srgbClr val="00A0E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2689486" y="6822008"/>
            <a:ext cx="8407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solidFill>
                  <a:srgbClr val="00A0E8"/>
                </a:solidFill>
                <a:latin typeface="HGPSoeiKakugothicUB" pitchFamily="34" charset="-128"/>
                <a:ea typeface="HGPSoeiKakugothicUB" pitchFamily="34" charset="-128"/>
              </a:rPr>
              <a:t>会 場</a:t>
            </a:r>
            <a:endParaRPr lang="zh-CN" altLang="en-US" sz="1600" dirty="0">
              <a:solidFill>
                <a:srgbClr val="00A0E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2689486" y="7254056"/>
            <a:ext cx="8407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solidFill>
                  <a:srgbClr val="00A0E8"/>
                </a:solidFill>
                <a:latin typeface="HGPSoeiKakugothicUB" pitchFamily="34" charset="-128"/>
                <a:ea typeface="HGPSoeiKakugothicUB" pitchFamily="34" charset="-128"/>
              </a:rPr>
              <a:t>講 師</a:t>
            </a:r>
            <a:endParaRPr lang="zh-CN" altLang="en-US" sz="1600" dirty="0">
              <a:solidFill>
                <a:srgbClr val="00A0E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544939" y="8982248"/>
            <a:ext cx="60023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TW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TEL</a:t>
            </a:r>
            <a:endParaRPr lang="zh-CN" altLang="en-US" sz="14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544939" y="9383816"/>
            <a:ext cx="60023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住所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544939" y="9743856"/>
            <a:ext cx="60023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URL</a:t>
            </a:r>
            <a:endParaRPr lang="zh-CN" altLang="en-US" sz="14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8" name="正方形/長方形 58"/>
          <p:cNvSpPr/>
          <p:nvPr/>
        </p:nvSpPr>
        <p:spPr>
          <a:xfrm>
            <a:off x="564895" y="3694266"/>
            <a:ext cx="3277511" cy="200803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>
                <a:latin typeface="HGPSoeiKakugothicUB" pitchFamily="34" charset="-128"/>
                <a:ea typeface="HGPSoeiKakugothicUB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dirty="0">
              <a:latin typeface="HGPSoeiKakugothicUB" pitchFamily="34" charset="-128"/>
              <a:ea typeface="HGPSoeiKakugothicUB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dirty="0">
                <a:latin typeface="HGPSoeiKakugothicUB" pitchFamily="34" charset="-128"/>
                <a:ea typeface="HGPSoeiKakugothicUB" pitchFamily="34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dirty="0">
              <a:latin typeface="HGPSoeiKakugothicUB" pitchFamily="34" charset="-128"/>
              <a:ea typeface="HGPSoeiKakugothicUB" pitchFamily="34" charset="-128"/>
              <a:cs typeface="メイリオ" panose="020B0604030504040204" pitchFamily="50" charset="-128"/>
            </a:endParaRPr>
          </a:p>
        </p:txBody>
      </p:sp>
      <p:sp>
        <p:nvSpPr>
          <p:cNvPr id="49" name="正方形/長方形 58"/>
          <p:cNvSpPr/>
          <p:nvPr/>
        </p:nvSpPr>
        <p:spPr>
          <a:xfrm>
            <a:off x="4053928" y="3694266"/>
            <a:ext cx="3277511" cy="200803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>
                <a:latin typeface="HGPSoeiKakugothicUB" pitchFamily="34" charset="-128"/>
                <a:ea typeface="HGPSoeiKakugothicUB" pitchFamily="34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dirty="0">
              <a:latin typeface="HGPSoeiKakugothicUB" pitchFamily="34" charset="-128"/>
              <a:ea typeface="HGPSoeiKakugothicUB" pitchFamily="34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dirty="0">
                <a:latin typeface="HGPSoeiKakugothicUB" pitchFamily="34" charset="-128"/>
                <a:ea typeface="HGPSoeiKakugothicUB" pitchFamily="34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dirty="0">
              <a:latin typeface="HGPSoeiKakugothicUB" pitchFamily="34" charset="-128"/>
              <a:ea typeface="HGPSoeiKakugothicUB" pitchFamily="34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204</Words>
  <Application>Microsoft Office PowerPoint</Application>
  <PresentationFormat>ユーザー設定</PresentationFormat>
  <Paragraphs>46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2016-07-27T06:24:57Z</dcterms:created>
  <dcterms:modified xsi:type="dcterms:W3CDTF">2017-02-22T02:12:50Z</dcterms:modified>
</cp:coreProperties>
</file>

<file path=docProps/thumbnail.jpeg>
</file>