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0012"/>
    <a:srgbClr val="E31313"/>
    <a:srgbClr val="E94708"/>
    <a:srgbClr val="906E30"/>
    <a:srgbClr val="82582D"/>
    <a:srgbClr val="A4723A"/>
    <a:srgbClr val="664724"/>
    <a:srgbClr val="645226"/>
    <a:srgbClr val="640000"/>
    <a:srgbClr val="3E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2/22/2017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emf"/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3182" y="-14514"/>
            <a:ext cx="7835124" cy="109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" name="TextBox 3"/>
          <p:cNvSpPr txBox="1"/>
          <p:nvPr/>
        </p:nvSpPr>
        <p:spPr>
          <a:xfrm>
            <a:off x="246743" y="438904"/>
            <a:ext cx="3222357" cy="5393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905" dirty="0">
                <a:solidFill>
                  <a:schemeClr val="bg1"/>
                </a:solidFill>
                <a:latin typeface="HGPSoeiPresenceEB" pitchFamily="18" charset="-128"/>
                <a:ea typeface="HGPSoeiPresenceEB" pitchFamily="18" charset="-128"/>
              </a:rPr>
              <a:t>スーパーアスクルの</a:t>
            </a:r>
            <a:endParaRPr lang="zh-CN" altLang="en-US" sz="2905" dirty="0">
              <a:solidFill>
                <a:schemeClr val="bg1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246743" y="978282"/>
            <a:ext cx="5575565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8000" dirty="0">
                <a:solidFill>
                  <a:schemeClr val="bg1"/>
                </a:solidFill>
                <a:latin typeface="HGPSoeiPresenceEB" pitchFamily="18" charset="-128"/>
                <a:ea typeface="HGPSoeiPresenceEB" pitchFamily="18" charset="-128"/>
              </a:rPr>
              <a:t>お歳暮ギフト</a:t>
            </a:r>
            <a:endParaRPr lang="zh-CN" altLang="en-US" sz="8000" dirty="0">
              <a:solidFill>
                <a:schemeClr val="bg1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19099" y="756590"/>
            <a:ext cx="1709738" cy="16986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6054334" y="1219299"/>
            <a:ext cx="1268296" cy="74417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2118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全国</a:t>
            </a:r>
            <a:endParaRPr lang="en-US" altLang="zh-CN" sz="2118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  <a:p>
            <a:pPr algn="ctr"/>
            <a:r>
              <a:rPr lang="zh-CN" altLang="en-US" sz="2118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送料無料</a:t>
            </a:r>
          </a:p>
        </p:txBody>
      </p:sp>
      <p:sp>
        <p:nvSpPr>
          <p:cNvPr id="26" name="正方形/長方形 58"/>
          <p:cNvSpPr/>
          <p:nvPr/>
        </p:nvSpPr>
        <p:spPr>
          <a:xfrm>
            <a:off x="6342" y="2774529"/>
            <a:ext cx="3906000" cy="2628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7" name="正方形/長方形 58"/>
          <p:cNvSpPr/>
          <p:nvPr/>
        </p:nvSpPr>
        <p:spPr>
          <a:xfrm>
            <a:off x="3914441" y="2774530"/>
            <a:ext cx="3906000" cy="2628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8" name="正方形/長方形 58"/>
          <p:cNvSpPr/>
          <p:nvPr/>
        </p:nvSpPr>
        <p:spPr>
          <a:xfrm>
            <a:off x="0" y="5396128"/>
            <a:ext cx="3906000" cy="2628000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9" name="正方形/長方形 58"/>
          <p:cNvSpPr/>
          <p:nvPr/>
        </p:nvSpPr>
        <p:spPr>
          <a:xfrm>
            <a:off x="3908099" y="5396129"/>
            <a:ext cx="3906000" cy="2628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0569" y="8220528"/>
            <a:ext cx="3276000" cy="15569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1" name="Picture 7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056110" y="8206014"/>
            <a:ext cx="3266520" cy="154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8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43" y="10317769"/>
            <a:ext cx="7827310" cy="65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9" name="TextBox 8"/>
          <p:cNvSpPr txBox="1"/>
          <p:nvPr/>
        </p:nvSpPr>
        <p:spPr>
          <a:xfrm>
            <a:off x="1628474" y="10399523"/>
            <a:ext cx="4621778" cy="40100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dirty="0">
                <a:solidFill>
                  <a:srgbClr val="E31313"/>
                </a:solidFill>
                <a:latin typeface="HGPSoeiPresenceEB" pitchFamily="18" charset="-128"/>
                <a:ea typeface="HGPSoeiPresenceEB" pitchFamily="18" charset="-128"/>
              </a:rPr>
              <a:t>お申込みはスーパーアスクルの店頭で！</a:t>
            </a:r>
            <a:endParaRPr lang="zh-CN" altLang="en-US" dirty="0">
              <a:solidFill>
                <a:srgbClr val="E31313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10" name="Rectangle 9"/>
          <p:cNvSpPr/>
          <p:nvPr/>
        </p:nvSpPr>
        <p:spPr>
          <a:xfrm>
            <a:off x="1401880" y="8247945"/>
            <a:ext cx="1576072" cy="3724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820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お申込み期間</a:t>
            </a:r>
            <a:endParaRPr lang="zh-CN" altLang="en-US" sz="1820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62429" y="8764996"/>
            <a:ext cx="537327" cy="4701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55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11</a:t>
            </a:r>
            <a:endParaRPr lang="zh-CN" altLang="en-US" sz="2455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28299" y="8770301"/>
            <a:ext cx="395705" cy="81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2" name="TextBox 11"/>
          <p:cNvSpPr txBox="1"/>
          <p:nvPr/>
        </p:nvSpPr>
        <p:spPr>
          <a:xfrm>
            <a:off x="954620" y="8905624"/>
            <a:ext cx="883575" cy="844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886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10</a:t>
            </a:r>
            <a:endParaRPr lang="zh-CN" altLang="en-US" sz="4886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646658" y="9311110"/>
            <a:ext cx="623889" cy="317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63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（木 ）</a:t>
            </a:r>
          </a:p>
        </p:txBody>
      </p:sp>
      <p:pic>
        <p:nvPicPr>
          <p:cNvPr id="14" name="Picture 10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86111" y="9095926"/>
            <a:ext cx="303212" cy="22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1" name="TextBox 40"/>
          <p:cNvSpPr txBox="1"/>
          <p:nvPr/>
        </p:nvSpPr>
        <p:spPr>
          <a:xfrm>
            <a:off x="2168607" y="8764996"/>
            <a:ext cx="537327" cy="4701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55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12</a:t>
            </a:r>
            <a:endParaRPr lang="zh-CN" altLang="en-US" sz="2455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pic>
        <p:nvPicPr>
          <p:cNvPr id="42" name="Picture 9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44002" y="8770301"/>
            <a:ext cx="395705" cy="81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3" name="TextBox 42"/>
          <p:cNvSpPr txBox="1"/>
          <p:nvPr/>
        </p:nvSpPr>
        <p:spPr>
          <a:xfrm>
            <a:off x="2579848" y="8905624"/>
            <a:ext cx="883575" cy="844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886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11</a:t>
            </a:r>
            <a:endParaRPr lang="zh-CN" altLang="en-US" sz="4886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44" name="TextBox 43"/>
          <p:cNvSpPr txBox="1"/>
          <p:nvPr/>
        </p:nvSpPr>
        <p:spPr>
          <a:xfrm>
            <a:off x="3252836" y="9320635"/>
            <a:ext cx="561372" cy="317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63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（日）</a:t>
            </a:r>
          </a:p>
        </p:txBody>
      </p:sp>
      <p:sp>
        <p:nvSpPr>
          <p:cNvPr id="45" name="Rectangle 44"/>
          <p:cNvSpPr/>
          <p:nvPr/>
        </p:nvSpPr>
        <p:spPr>
          <a:xfrm>
            <a:off x="4904121" y="8247945"/>
            <a:ext cx="1576072" cy="3724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820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商品配送期間</a:t>
            </a:r>
            <a:endParaRPr lang="zh-CN" altLang="en-US" sz="1820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46" name="TextBox 45"/>
          <p:cNvSpPr txBox="1"/>
          <p:nvPr/>
        </p:nvSpPr>
        <p:spPr>
          <a:xfrm>
            <a:off x="4048795" y="8764996"/>
            <a:ext cx="537327" cy="4701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55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12</a:t>
            </a:r>
            <a:endParaRPr lang="zh-CN" altLang="en-US" sz="2455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pic>
        <p:nvPicPr>
          <p:cNvPr id="47" name="Picture 9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324190" y="8770301"/>
            <a:ext cx="395705" cy="81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8" name="TextBox 47"/>
          <p:cNvSpPr txBox="1"/>
          <p:nvPr/>
        </p:nvSpPr>
        <p:spPr>
          <a:xfrm>
            <a:off x="4460036" y="8905624"/>
            <a:ext cx="534121" cy="844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886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1</a:t>
            </a:r>
            <a:endParaRPr lang="zh-CN" altLang="en-US" sz="4886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49" name="TextBox 48"/>
          <p:cNvSpPr txBox="1"/>
          <p:nvPr/>
        </p:nvSpPr>
        <p:spPr>
          <a:xfrm>
            <a:off x="4837749" y="9311110"/>
            <a:ext cx="623889" cy="317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63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（木 ）</a:t>
            </a:r>
          </a:p>
        </p:txBody>
      </p:sp>
      <p:sp>
        <p:nvSpPr>
          <p:cNvPr id="50" name="TextBox 49"/>
          <p:cNvSpPr txBox="1"/>
          <p:nvPr/>
        </p:nvSpPr>
        <p:spPr>
          <a:xfrm>
            <a:off x="5578773" y="8764996"/>
            <a:ext cx="537327" cy="4701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2455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12</a:t>
            </a:r>
            <a:endParaRPr lang="zh-CN" altLang="en-US" sz="2455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51" name="TextBox 50"/>
          <p:cNvSpPr txBox="1"/>
          <p:nvPr/>
        </p:nvSpPr>
        <p:spPr>
          <a:xfrm>
            <a:off x="5990014" y="8905624"/>
            <a:ext cx="883575" cy="84420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zh-CN" sz="4886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20</a:t>
            </a:r>
            <a:endParaRPr lang="zh-CN" altLang="en-US" sz="4886" dirty="0">
              <a:solidFill>
                <a:srgbClr val="E60012"/>
              </a:solidFill>
              <a:latin typeface="HGPSoeiPresenceEB" pitchFamily="18" charset="-128"/>
              <a:ea typeface="HGPSoeiPresenceEB" pitchFamily="18" charset="-128"/>
            </a:endParaRPr>
          </a:p>
        </p:txBody>
      </p:sp>
      <p:sp>
        <p:nvSpPr>
          <p:cNvPr id="52" name="TextBox 51"/>
          <p:cNvSpPr txBox="1"/>
          <p:nvPr/>
        </p:nvSpPr>
        <p:spPr>
          <a:xfrm>
            <a:off x="6710627" y="9320635"/>
            <a:ext cx="561372" cy="3174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zh-CN" altLang="en-US" sz="1463" dirty="0">
                <a:solidFill>
                  <a:srgbClr val="E60012"/>
                </a:solidFill>
                <a:latin typeface="HGPSoeiPresenceEB" pitchFamily="18" charset="-128"/>
                <a:ea typeface="HGPSoeiPresenceEB" pitchFamily="18" charset="-128"/>
              </a:rPr>
              <a:t>（火）</a:t>
            </a:r>
          </a:p>
        </p:txBody>
      </p:sp>
      <p:pic>
        <p:nvPicPr>
          <p:cNvPr id="53" name="Picture 9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61097" y="8817477"/>
            <a:ext cx="395705" cy="81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54" name="Picture 10"/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90598" y="9074839"/>
            <a:ext cx="303212" cy="22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163</Words>
  <Application>Microsoft Office PowerPoint</Application>
  <PresentationFormat>ユーザー設定</PresentationFormat>
  <Paragraphs>44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HGPSoeiPresenceEB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2016-07-28T23:52:45Z</dcterms:created>
  <dcterms:modified xsi:type="dcterms:W3CDTF">2017-02-22T02:14:39Z</dcterms:modified>
</cp:coreProperties>
</file>

<file path=docProps/thumbnail.jpeg>
</file>